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c64b13827824ac3" /><Relationship Type="http://schemas.openxmlformats.org/officeDocument/2006/relationships/extended-properties" Target="/docProps/app.xml" Id="R3025c3c0e335470f" /><Relationship Type="http://schemas.openxmlformats.org/officeDocument/2006/relationships/officeDocument" Target="/ppt/presentation.xml" Id="R2cd03aab70bd45d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76550de88554d28"/>
  </p:sldMasterIdLst>
  <p:notesMasterIdLst>
    <p:notesMasterId xmlns:r="http://schemas.openxmlformats.org/officeDocument/2006/relationships" r:id="R980ce26f56ae45d6"/>
  </p:notesMasterIdLst>
  <p:sldIdLst>
    <p:sldId xmlns:r="http://schemas.openxmlformats.org/officeDocument/2006/relationships" id="256" r:id="R471f0fc014e54819"/>
    <p:sldId xmlns:r="http://schemas.openxmlformats.org/officeDocument/2006/relationships" id="257" r:id="Rf5f835790b174855"/>
    <p:sldId xmlns:r="http://schemas.openxmlformats.org/officeDocument/2006/relationships" id="258" r:id="Rfdc15f8d4480482c"/>
    <p:sldId xmlns:r="http://schemas.openxmlformats.org/officeDocument/2006/relationships" id="259" r:id="Rc4fe3bd8bf274c73"/>
    <p:sldId xmlns:r="http://schemas.openxmlformats.org/officeDocument/2006/relationships" id="260" r:id="Rb6d072eb466b4d6f"/>
    <p:sldId xmlns:r="http://schemas.openxmlformats.org/officeDocument/2006/relationships" id="261" r:id="R96e412eb55ea4eb0"/>
    <p:sldId xmlns:r="http://schemas.openxmlformats.org/officeDocument/2006/relationships" id="262" r:id="Rbecaa3216ad74d45"/>
    <p:sldId xmlns:r="http://schemas.openxmlformats.org/officeDocument/2006/relationships" id="263" r:id="R6256b8d766564dc7"/>
    <p:sldId xmlns:r="http://schemas.openxmlformats.org/officeDocument/2006/relationships" id="264" r:id="R1c66cfd4b5da48ca"/>
    <p:sldId xmlns:r="http://schemas.openxmlformats.org/officeDocument/2006/relationships" id="265" r:id="R367b3efb3c0d4f42"/>
    <p:sldId xmlns:r="http://schemas.openxmlformats.org/officeDocument/2006/relationships" id="266" r:id="Rc9c18d24e8dc4b28"/>
    <p:sldId xmlns:r="http://schemas.openxmlformats.org/officeDocument/2006/relationships" id="267" r:id="R5a946598b69e4c9a"/>
    <p:sldId xmlns:r="http://schemas.openxmlformats.org/officeDocument/2006/relationships" id="268" r:id="Rec1a1754d4e74c55"/>
    <p:sldId xmlns:r="http://schemas.openxmlformats.org/officeDocument/2006/relationships" id="269" r:id="R965f7e7cfcff4248"/>
    <p:sldId xmlns:r="http://schemas.openxmlformats.org/officeDocument/2006/relationships" id="270" r:id="Rfe79127a788c4b9e"/>
    <p:sldId xmlns:r="http://schemas.openxmlformats.org/officeDocument/2006/relationships" id="271" r:id="R86f2f1e21aab45e0"/>
    <p:sldId xmlns:r="http://schemas.openxmlformats.org/officeDocument/2006/relationships" id="272" r:id="R5504c47919f947c3"/>
    <p:sldId xmlns:r="http://schemas.openxmlformats.org/officeDocument/2006/relationships" id="273" r:id="Re31267c8fe29408f"/>
    <p:sldId xmlns:r="http://schemas.openxmlformats.org/officeDocument/2006/relationships" id="274" r:id="R507d18c8f6cc4be8"/>
    <p:sldId xmlns:r="http://schemas.openxmlformats.org/officeDocument/2006/relationships" id="275" r:id="Ra5651f28056c4865"/>
  </p:sldIdLst>
  <p:sldSz cx="18288000" cy="10287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>
  <p:slideViewPr>
    <p:cSldViewPr snapToGrid="0">
      <p:cViewPr>
        <p:scale>
          <a:sx xmlns:a="http://schemas.openxmlformats.org/drawingml/2006/main" n="1" d="1"/>
          <a:sy xmlns:a="http://schemas.openxmlformats.org/drawingml/2006/main" n="1" d="1"/>
        </p:scale>
        <p:origin x="0" y="0"/>
      </p:cViewPr>
      <p:guideLst/>
    </p:cSldViewPr>
  </p:slideViewPr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ffd70bc41a6f4e4e" /><Relationship Type="http://schemas.openxmlformats.org/officeDocument/2006/relationships/slideMaster" Target="/ppt/slideMasters/slideMaster1.xml" Id="Re76550de88554d28" /><Relationship Type="http://schemas.openxmlformats.org/officeDocument/2006/relationships/notesMaster" Target="/ppt/notesMasters/notesMaster1.xml" Id="R980ce26f56ae45d6" /><Relationship Type="http://schemas.openxmlformats.org/officeDocument/2006/relationships/presProps" Target="/ppt/presProps.xml" Id="R50eb0ccd01524afc" /><Relationship Type="http://schemas.openxmlformats.org/officeDocument/2006/relationships/viewProps" Target="/ppt/viewProps.xml" Id="R89d7a3afec364309" /><Relationship Type="http://schemas.openxmlformats.org/officeDocument/2006/relationships/tableStyles" Target="/ppt/tableStyles.xml" Id="Rf63b5d0135364a12" /><Relationship Type="http://schemas.openxmlformats.org/officeDocument/2006/relationships/slide" Target="/ppt/slides/slide1.xml" Id="R471f0fc014e54819" /><Relationship Type="http://schemas.openxmlformats.org/officeDocument/2006/relationships/slide" Target="/ppt/slides/slide2.xml" Id="Rf5f835790b174855" /><Relationship Type="http://schemas.openxmlformats.org/officeDocument/2006/relationships/slide" Target="/ppt/slides/slide3.xml" Id="Rfdc15f8d4480482c" /><Relationship Type="http://schemas.openxmlformats.org/officeDocument/2006/relationships/slide" Target="/ppt/slides/slide4.xml" Id="Rc4fe3bd8bf274c73" /><Relationship Type="http://schemas.openxmlformats.org/officeDocument/2006/relationships/slide" Target="/ppt/slides/slide5.xml" Id="Rb6d072eb466b4d6f" /><Relationship Type="http://schemas.openxmlformats.org/officeDocument/2006/relationships/slide" Target="/ppt/slides/slide6.xml" Id="R96e412eb55ea4eb0" /><Relationship Type="http://schemas.openxmlformats.org/officeDocument/2006/relationships/slide" Target="/ppt/slides/slide7.xml" Id="Rbecaa3216ad74d45" /><Relationship Type="http://schemas.openxmlformats.org/officeDocument/2006/relationships/slide" Target="/ppt/slides/slide8.xml" Id="R6256b8d766564dc7" /><Relationship Type="http://schemas.openxmlformats.org/officeDocument/2006/relationships/slide" Target="/ppt/slides/slide9.xml" Id="R1c66cfd4b5da48ca" /><Relationship Type="http://schemas.openxmlformats.org/officeDocument/2006/relationships/slide" Target="/ppt/slides/slide10.xml" Id="R367b3efb3c0d4f42" /><Relationship Type="http://schemas.openxmlformats.org/officeDocument/2006/relationships/slide" Target="/ppt/slides/slide11.xml" Id="Rc9c18d24e8dc4b28" /><Relationship Type="http://schemas.openxmlformats.org/officeDocument/2006/relationships/slide" Target="/ppt/slides/slide12.xml" Id="R5a946598b69e4c9a" /><Relationship Type="http://schemas.openxmlformats.org/officeDocument/2006/relationships/slide" Target="/ppt/slides/slide13.xml" Id="Rec1a1754d4e74c55" /><Relationship Type="http://schemas.openxmlformats.org/officeDocument/2006/relationships/slide" Target="/ppt/slides/slide14.xml" Id="R965f7e7cfcff4248" /><Relationship Type="http://schemas.openxmlformats.org/officeDocument/2006/relationships/slide" Target="/ppt/slides/slide15.xml" Id="Rfe79127a788c4b9e" /><Relationship Type="http://schemas.openxmlformats.org/officeDocument/2006/relationships/slide" Target="/ppt/slides/slide16.xml" Id="R86f2f1e21aab45e0" /><Relationship Type="http://schemas.openxmlformats.org/officeDocument/2006/relationships/slide" Target="/ppt/slides/slide17.xml" Id="R5504c47919f947c3" /><Relationship Type="http://schemas.openxmlformats.org/officeDocument/2006/relationships/slide" Target="/ppt/slides/slide18.xml" Id="Re31267c8fe29408f" /><Relationship Type="http://schemas.openxmlformats.org/officeDocument/2006/relationships/slide" Target="/ppt/slides/slide19.xml" Id="R507d18c8f6cc4be8" /><Relationship Type="http://schemas.openxmlformats.org/officeDocument/2006/relationships/slide" Target="/ppt/slides/slide20.xml" Id="Ra5651f28056c4865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8852ff685314a9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Gradient Minimal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a54ca7a79204023" /><Relationship Type="http://schemas.openxmlformats.org/officeDocument/2006/relationships/notesMaster" Target="/ppt/notesMasters/notesMaster1.xml" Id="R9be94a18ae1b40f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7a55b1814074ff1" /><Relationship Type="http://schemas.openxmlformats.org/officeDocument/2006/relationships/notesMaster" Target="/ppt/notesMasters/notesMaster1.xml" Id="R332cc03740a2487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30e36fdc61846cb" /><Relationship Type="http://schemas.openxmlformats.org/officeDocument/2006/relationships/notesMaster" Target="/ppt/notesMasters/notesMaster1.xml" Id="R972a22d9015a470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915635dfefb41bf" /><Relationship Type="http://schemas.openxmlformats.org/officeDocument/2006/relationships/notesMaster" Target="/ppt/notesMasters/notesMaster1.xml" Id="Rafbd00b44e8f419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0fc812cdbd14de7" /><Relationship Type="http://schemas.openxmlformats.org/officeDocument/2006/relationships/notesMaster" Target="/ppt/notesMasters/notesMaster1.xml" Id="R172df6164b5147d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fa41be5ea15f4f34" /><Relationship Type="http://schemas.openxmlformats.org/officeDocument/2006/relationships/notesMaster" Target="/ppt/notesMasters/notesMaster1.xml" Id="R244d652ee5bf44a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7fe72564ca7e4263" /><Relationship Type="http://schemas.openxmlformats.org/officeDocument/2006/relationships/notesMaster" Target="/ppt/notesMasters/notesMaster1.xml" Id="Rec5c32a39b2a4fb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420f6ca9f7c34218" /><Relationship Type="http://schemas.openxmlformats.org/officeDocument/2006/relationships/notesMaster" Target="/ppt/notesMasters/notesMaster1.xml" Id="Rc0cb907c93bf4f4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45c237412814064" /><Relationship Type="http://schemas.openxmlformats.org/officeDocument/2006/relationships/notesMaster" Target="/ppt/notesMasters/notesMaster1.xml" Id="Rc974f1e2db1a4fd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9707cd89052430a" /><Relationship Type="http://schemas.openxmlformats.org/officeDocument/2006/relationships/notesMaster" Target="/ppt/notesMasters/notesMaster1.xml" Id="R613ed33aa916466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54a9c83c6db45a5" /><Relationship Type="http://schemas.openxmlformats.org/officeDocument/2006/relationships/notesMaster" Target="/ppt/notesMasters/notesMaster1.xml" Id="R94b281f762c54f8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e0dd80fde344f1a" /><Relationship Type="http://schemas.openxmlformats.org/officeDocument/2006/relationships/notesMaster" Target="/ppt/notesMasters/notesMaster1.xml" Id="Rd97879da7f1c4c8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037542a046854fce" /><Relationship Type="http://schemas.openxmlformats.org/officeDocument/2006/relationships/notesMaster" Target="/ppt/notesMasters/notesMaster1.xml" Id="Rf95714409d664aa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20de92208b34fed" /><Relationship Type="http://schemas.openxmlformats.org/officeDocument/2006/relationships/notesMaster" Target="/ppt/notesMasters/notesMaster1.xml" Id="R3da853a933c64b66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00b5c6c91274bdc" /><Relationship Type="http://schemas.openxmlformats.org/officeDocument/2006/relationships/notesMaster" Target="/ppt/notesMasters/notesMaster1.xml" Id="Rea8f57583596482a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c2a295ccd37d4fb7" /><Relationship Type="http://schemas.openxmlformats.org/officeDocument/2006/relationships/notesMaster" Target="/ppt/notesMasters/notesMaster1.xml" Id="R6c297fa208f54b76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b757e13533404a69" /><Relationship Type="http://schemas.openxmlformats.org/officeDocument/2006/relationships/notesMaster" Target="/ppt/notesMasters/notesMaster1.xml" Id="R3205f70f1c7946c9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d16e47e7fb1496a" /><Relationship Type="http://schemas.openxmlformats.org/officeDocument/2006/relationships/notesMaster" Target="/ppt/notesMasters/notesMaster1.xml" Id="Ra9da9654830a431e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2aca006ef2d54780" /><Relationship Type="http://schemas.openxmlformats.org/officeDocument/2006/relationships/notesMaster" Target="/ppt/notesMasters/notesMaster1.xml" Id="R2c5dad5832754e6d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12dffe1e70774919" /><Relationship Type="http://schemas.openxmlformats.org/officeDocument/2006/relationships/notesMaster" Target="/ppt/notesMasters/notesMaster1.xml" Id="R12c23de4ae574415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首页采用用户已定稿图片，保持原图与排版。凯云科技有限公司。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行业痛点：外语人员不能随时在场；产品型号、数字与要求反复确认；资料分散，查询打断会谈；新员工业务不熟，老员工难以记全细节；重复介绍占用接待人力；知识依赖少数人，回答口径随人员变化；资料更新后旧信息仍在使用。系统以实时翻译、企业资料检索、建议回复和自动展示辅助接待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三个锁定界面原图，未改动。用户可以直接进入首页、咨询或翻译，无需按固定顺序使用。底部总控制展开后包含首页、咨询、翻译、设置。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多语言AI实时语音翻译是核心功能。提供语种选择、原文与译文、目标语言语音输出以及字号和显示调整，按需停止、清空或导出会话文字。当前重点为中越交流，其他语言组合与服务方案确认。翻译结果用于辅助理解，具体承诺和重要数字由双方核对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建议回复是会谈辅助：根据企业资料提供可参考内容，由员工核对并决定如何表达。不会自动代替员工播报、发送或作出业务承诺。资料不充分时需要补充资料或人工确认。新老员工都可使用。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企业可以把大量产品手册、技术文档、服务规范、常见问题与整理后的私有经验放入本地向量数据库，按问题检索相关内容。解决资料分散、难查、知识集中在少数员工的问题。公司持续更新有效资料，帮助保持回答依据。图为知识管理概念示意，非新增文件检索界面。资料存储在本地不等于全部AI处理离线，云端服务与数据处理方式需按交付方案确认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培训员工通过企业知识问答支持，不是新增考试或学习管理平台。新员工可查询产品、服务政策和标准流程，老员工可核对不常用细节。对话过程中可参考建议回复，减少临时找资料和业务知识断层。回答质量依赖资料准确性和更新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客户可以用语音或文字咨询公司业务，系统依据已配置的公司资料组织回答，配合数字人及语音呈现。资料不足时应进一步确认。支持的语言和数字人交付方式以所选方案为准。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2026-09-07用户明确确认新增功能：在咨询过程中向客户展示产品图片与产品资料。此图为新增功能演示，不替换之前锁定的UI原图。用户可以围绕图片与资料继续询问规格、功能、用途、合作流程、使用维护、保修政策等。具体展示以企业提供的内容为准，不推断自动匹配、自动下载或其他未确认交互。最新报价、库存、订单状态需对应数据或人工确认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首页可以播放公司视频，或按方案提供PPT讲解、软件系统展示讲解。讲解由数字人呈现。不同公司和组织使用自己的介绍内容。首页小Logo左上，总控制左下，头像入口右下；收起数字人后保留人物头像，打开后可移动和缩放。展示内容配置位于设置，不堆放在首页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制造业、外贸公司、展会与产品展厅：以企业视频或PPT展示制造能力，客户可咨询产品用途、工艺、规格及公开合作流程，员工与海外客户使用实时翻译交流，参考建议回复核对公司资料。华越精工为示例机构，不代表已部署客户，配图为AI生成场景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酒店大堂和前台：展示酒店客房、餐饮及配套，按照酒店资料说明设施、服务时间与公开政策；需要员工进一步沟通时可进入翻译。预订、房态、订单和支付不属于这里承诺的功能。名称为示例，场景由AI生成。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学校与交流机构：展示学校名称、办学介绍和交流活动，依据学校维护的资料回答公开信息和到访安排。辅助员工与外籍家长、来访人员跨语言交流。示例不是校园课程管理系统，不承诺招生决策、课程管理或学生数据功能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企业会议室、产品交流、商务谈判：双方讲自己的语言，屏幕同步呈现原文和译文。员工参考本地企业资料生成的建议回复处理具体业务问题。按需导出文字内容供会后核对。建议不自动替员工发言，具体报价与承诺由人确认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大型座谈会、交流会与会议现场可以使用大屏展示双语内容。收音、麦克风、扬声器和轮流发言安排需根据现场确认，不承诺自动区分多位发言人或无限制并发翻译。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配图复用用于汇总已讲过的五种场景，避免将示意图当作新客户案例。适用行业还包括园区招商与参观、旅游景区、文化展馆、零售门店、售后维修、交通枢纽咨询点、公共服务窗口和医疗机构一般导询。各行业以自身公开有效资料配置咨询内容。医疗只作一般导询，不提供临床判断。场景适配不表示已具备预约、收费、排队、订单或业务系统集成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操作适配大触摸屏，主要按钮集中在下方。首页展开总控制后仅四个按钮：首页、咨询、翻译、设置。数字人可关闭/收起，显示人物头像；打开后可移动、缩放。设置集中管理公司资料、视频及展示内容，并保留背景色、文字颜色等入口。界面示意采用已锁定翻译设计，不新增按钮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上线前整理有效企业资料和私有知识，确认视频及所选PPT/软件展示内容，确定语言组合、数字人方案和现场设备。指定资料维护人员，业务变化后及时更新。其他语种按方案确认；本地知识库不代表所有处理离线。可以只使用翻译，不需要先进入首页或咨询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凯云AI多语言翻译与客服语音系统。翻译为核心，结合企业知识、语音客服和数字人展示。全部功能以所选交付方案与有效企业资料为准。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模板来源：https://www.slidescarnival.com/template/software-company-consulting/155245 。使用原PPT版式、线框和排版元素，按用户要求改为黑金色调，并替换内容。场景为AI生成，非实际客户案例。知识管理图片为概念示意；锁定UI设计稿不是额外功能承诺。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60ba5799322409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acff2e05b7045cc" /><Relationship Type="http://schemas.openxmlformats.org/officeDocument/2006/relationships/image" Target="/ppt/media/image.png" Id="R8f5f0f256e7349b7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c419ef137874b76" /><Relationship Type="http://schemas.openxmlformats.org/officeDocument/2006/relationships/image" Target="/ppt/media/image2.png" Id="R6fcc48ab3a1440f9" /><Relationship Type="http://schemas.openxmlformats.org/officeDocument/2006/relationships/image" Target="/ppt/media/image3.png" Id="R5b31f2a753fd470e" /><Relationship Type="http://schemas.openxmlformats.org/officeDocument/2006/relationships/image" Target="/ppt/media/image4.png" Id="Reea3b8c432d54191" /><Relationship Type="http://schemas.openxmlformats.org/officeDocument/2006/relationships/image" Target="/ppt/media/image5.png" Id="R42f48a633e594b14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0402cf05e4d4ff4" /><Relationship Type="http://schemas.openxmlformats.org/officeDocument/2006/relationships/image" Target="/ppt/media/image6.png" Id="Rd89681988a0b4a6b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a8ccdff7c194493" /><Relationship Type="http://schemas.openxmlformats.org/officeDocument/2006/relationships/image" Target="/ppt/media/image7.png" Id="Rc0b5d8ebf77f4bc6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f76f4bc62da4ed5" /><Relationship Type="http://schemas.openxmlformats.org/officeDocument/2006/relationships/image" Target="/ppt/media/image8.png" Id="Re3c991bf83994728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9eaf663328b4a57" /><Relationship Type="http://schemas.openxmlformats.org/officeDocument/2006/relationships/image" Target="/ppt/media/image9.png" Id="R18bb1b5bb7d444ae" /></Relationships>
</file>

<file path=ppt/slideLayouts/slideLayout1.xml><?xml version="1.0" encoding="utf-8"?>
<p:sldLayout xmlns:p="http://schemas.openxmlformats.org/presentationml/2006/main" matchingName="Blank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Google Shape;12;p2">
            <a:extLst xmlns:a="http://schemas.openxmlformats.org/drawingml/2006/main">
              <a:ext uri="{FF2B5EF4-FFF2-40B4-BE49-F238E27FC236}">
                <a16:creationId xmlns:a16="http://schemas.microsoft.com/office/drawing/2014/main" id="{B9C4FB9A-9682-4163-A335-322C7E70A3C9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457200" y="6356350"/>
            <a:ext cx="2133600" cy="365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/>
        </p:txBody>
      </p:sp>
      <p:sp>
        <p:nvSpPr>
          <p:cNvPr id="13" name="Google Shape;13;p2">
            <a:extLst xmlns:a="http://schemas.openxmlformats.org/drawingml/2006/main">
              <a:ext uri="{FF2B5EF4-FFF2-40B4-BE49-F238E27FC236}">
                <a16:creationId xmlns:a16="http://schemas.microsoft.com/office/drawing/2014/main" id="{BCF5D963-B318-45E2-922E-51BCBE92CBDD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3124200" y="6356350"/>
            <a:ext cx="2895600" cy="365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/>
        </p:txBody>
      </p:sp>
      <p:sp>
        <p:nvSpPr>
          <p:cNvPr id="14" name="Google Shape;14;p2">
            <a:extLst xmlns:a="http://schemas.openxmlformats.org/drawingml/2006/main">
              <a:ext uri="{FF2B5EF4-FFF2-40B4-BE49-F238E27FC236}">
                <a16:creationId xmlns:a16="http://schemas.microsoft.com/office/drawing/2014/main" id="{B9D9A665-90D6-489F-861B-D54FCF01D833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6553200" y="6356350"/>
            <a:ext cx="2133600" cy="365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marL="0" indent="0" algn="r">
              <a:spcBef>
                <a:spcPts val="0"/>
              </a:spcBef>
              <a:buNone/>
              <a:defRPr/>
            </a:lvl1pPr>
            <a:lvl2pPr marL="0" indent="0" algn="r">
              <a:spcBef>
                <a:spcPts val="0"/>
              </a:spcBef>
              <a:buNone/>
              <a:defRPr/>
            </a:lvl2pPr>
            <a:lvl3pPr marL="0" indent="0" algn="r">
              <a:spcBef>
                <a:spcPts val="0"/>
              </a:spcBef>
              <a:buNone/>
              <a:defRPr/>
            </a:lvl3pPr>
            <a:lvl4pPr marL="0" indent="0" algn="r">
              <a:spcBef>
                <a:spcPts val="0"/>
              </a:spcBef>
              <a:buNone/>
              <a:defRPr/>
            </a:lvl4pPr>
            <a:lvl5pPr marL="0" indent="0" algn="r">
              <a:spcBef>
                <a:spcPts val="0"/>
              </a:spcBef>
              <a:buNone/>
              <a:defRPr/>
            </a:lvl5pPr>
            <a:lvl6pPr marL="0" indent="0" algn="r">
              <a:spcBef>
                <a:spcPts val="0"/>
              </a:spcBef>
              <a:buNone/>
              <a:defRPr/>
            </a:lvl6pPr>
            <a:lvl7pPr marL="0" indent="0" algn="r">
              <a:spcBef>
                <a:spcPts val="0"/>
              </a:spcBef>
              <a:buNone/>
              <a:defRPr/>
            </a:lvl7pPr>
            <a:lvl8pPr marL="0" indent="0" algn="r">
              <a:spcBef>
                <a:spcPts val="0"/>
              </a:spcBef>
              <a:buNone/>
              <a:defRPr/>
            </a:lvl8pPr>
            <a:lvl9pPr marL="0" indent="0" algn="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2.xml><?xml version="1.0" encoding="utf-8"?>
<p:sldLayout xmlns:p="http://schemas.openxmlformats.org/presentationml/2006/main" matchingName="Title Slide" type="title">
  <p:cSld name="TITLE"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2" name="Google Shape;16;p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f5f0f256e7349b7">
            <a:alphaModFix/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362900" y="-3812039"/>
            <a:ext cx="26805775" cy="17316314"/>
          </a:xfrm>
          <a:prstGeom xmlns:a="http://schemas.openxmlformats.org/drawingml/2006/main" prst="rect">
            <a:avLst/>
          </a:prstGeom>
          <a:ln xmlns:a="http://schemas.openxmlformats.org/drawingml/2006/main">
            <a:noFill/>
          </a:ln>
        </p:spPr>
      </p:pic>
      <p:sp>
        <p:nvSpPr>
          <p:cNvPr id="17" name="Google Shape;17;p3">
            <a:extLst xmlns:a="http://schemas.openxmlformats.org/drawingml/2006/main">
              <a:ext uri="{FF2B5EF4-FFF2-40B4-BE49-F238E27FC236}">
                <a16:creationId xmlns:a16="http://schemas.microsoft.com/office/drawing/2014/main" id="{658C9134-3DF2-40E3-AEBF-77421E737A5C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4995075" y="423325"/>
            <a:ext cx="2264400" cy="2154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17500" algn="r">
              <a:spcBef>
                <a:spcPts val="640"/>
              </a:spcBef>
              <a:spcAft>
                <a:spcPts val="0"/>
              </a:spcAft>
              <a:buSzPts val="1400"/>
              <a:buChar char="•"/>
              <a:defRPr sz="1400"/>
            </a:lvl1pPr>
            <a:lvl2pPr marL="914400" indent="-317500" algn="r">
              <a:spcBef>
                <a:spcPts val="560"/>
              </a:spcBef>
              <a:spcAft>
                <a:spcPts val="0"/>
              </a:spcAft>
              <a:buSzPts val="1400"/>
              <a:buChar char="–"/>
              <a:defRPr sz="1400" b="1"/>
            </a:lvl2pPr>
            <a:lvl3pPr marL="1371600" indent="-317500" algn="r">
              <a:spcBef>
                <a:spcPts val="480"/>
              </a:spcBef>
              <a:spcAft>
                <a:spcPts val="0"/>
              </a:spcAft>
              <a:buSzPts val="1400"/>
              <a:buChar char="•"/>
              <a:defRPr sz="1400" b="1"/>
            </a:lvl3pPr>
            <a:lvl4pPr marL="1828800" indent="-317500" algn="r">
              <a:spcBef>
                <a:spcPts val="400"/>
              </a:spcBef>
              <a:spcAft>
                <a:spcPts val="0"/>
              </a:spcAft>
              <a:buSzPts val="1400"/>
              <a:buChar char="–"/>
              <a:defRPr b="1"/>
            </a:lvl4pPr>
            <a:lvl5pPr marL="2286000" indent="-317500" algn="r">
              <a:spcBef>
                <a:spcPts val="400"/>
              </a:spcBef>
              <a:spcAft>
                <a:spcPts val="0"/>
              </a:spcAft>
              <a:buSzPts val="1400"/>
              <a:buChar char="»"/>
              <a:defRPr sz="1400" b="1"/>
            </a:lvl5pPr>
            <a:lvl6pPr marL="27432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6pPr>
            <a:lvl7pPr marL="32004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7pPr>
            <a:lvl8pPr marL="36576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8pPr>
            <a:lvl9pPr marL="41148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9pPr>
          </a:lstStyle>
          <a:p xmlns:a="http://schemas.openxmlformats.org/drawingml/2006/main"/>
        </p:txBody>
      </p:sp>
      <p:sp>
        <p:nvSpPr>
          <p:cNvPr id="18" name="Google Shape;18;p3">
            <a:extLst xmlns:a="http://schemas.openxmlformats.org/drawingml/2006/main">
              <a:ext uri="{FF2B5EF4-FFF2-40B4-BE49-F238E27FC236}">
                <a16:creationId xmlns:a16="http://schemas.microsoft.com/office/drawing/2014/main" id="{16FD823B-EE45-4707-9CD7-1EF5FA459A9D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7284150" y="423325"/>
            <a:ext cx="3719700" cy="2154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17500" algn="ctr">
              <a:spcBef>
                <a:spcPts val="640"/>
              </a:spcBef>
              <a:spcAft>
                <a:spcPts val="0"/>
              </a:spcAft>
              <a:buSzPts val="1400"/>
              <a:buChar char="•"/>
              <a:defRPr sz="1400"/>
            </a:lvl1pPr>
            <a:lvl2pPr marL="914400" indent="-317500" algn="ctr">
              <a:spcBef>
                <a:spcPts val="560"/>
              </a:spcBef>
              <a:spcAft>
                <a:spcPts val="0"/>
              </a:spcAft>
              <a:buSzPts val="1400"/>
              <a:buChar char="–"/>
              <a:defRPr sz="1400" b="1"/>
            </a:lvl2pPr>
            <a:lvl3pPr marL="1371600" indent="-317500" algn="ctr">
              <a:spcBef>
                <a:spcPts val="480"/>
              </a:spcBef>
              <a:spcAft>
                <a:spcPts val="0"/>
              </a:spcAft>
              <a:buSzPts val="1400"/>
              <a:buChar char="•"/>
              <a:defRPr sz="1400" b="1"/>
            </a:lvl3pPr>
            <a:lvl4pPr marL="1828800" indent="-317500" algn="ctr">
              <a:spcBef>
                <a:spcPts val="400"/>
              </a:spcBef>
              <a:spcAft>
                <a:spcPts val="0"/>
              </a:spcAft>
              <a:buSzPts val="1400"/>
              <a:buChar char="–"/>
              <a:defRPr b="1"/>
            </a:lvl4pPr>
            <a:lvl5pPr marL="2286000" indent="-317500" algn="ctr">
              <a:spcBef>
                <a:spcPts val="400"/>
              </a:spcBef>
              <a:spcAft>
                <a:spcPts val="0"/>
              </a:spcAft>
              <a:buSzPts val="1400"/>
              <a:buChar char="»"/>
              <a:defRPr sz="1400" b="1"/>
            </a:lvl5pPr>
            <a:lvl6pPr marL="27432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6pPr>
            <a:lvl7pPr marL="32004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7pPr>
            <a:lvl8pPr marL="36576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8pPr>
            <a:lvl9pPr marL="41148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9pPr>
          </a:lstStyle>
          <a:p xmlns:a="http://schemas.openxmlformats.org/drawingml/2006/main"/>
        </p:txBody>
      </p:sp>
      <p:sp>
        <p:nvSpPr>
          <p:cNvPr id="20" name="Google Shape;20;p3">
            <a:extLst xmlns:a="http://schemas.openxmlformats.org/drawingml/2006/main">
              <a:ext uri="{FF2B5EF4-FFF2-40B4-BE49-F238E27FC236}">
                <a16:creationId xmlns:a16="http://schemas.microsoft.com/office/drawing/2014/main" id="{3C52A129-E2D5-46F9-81AB-BD0093E809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916524" y="363600"/>
            <a:ext cx="1625663" cy="325972"/>
          </a:xfrm>
          <a:custGeom xmlns:a="http://schemas.openxmlformats.org/drawingml/2006/main">
            <a:rect l="l" t="t" r="r" b="b"/>
            <a:pathLst>
              <a:path w="398613" h="85850">
                <a:moveTo>
                  <a:pt x="42925" y="0"/>
                </a:moveTo>
                <a:lnTo>
                  <a:pt x="355688" y="0"/>
                </a:lnTo>
                <a:cubicBezTo>
                  <a:pt x="379395" y="0"/>
                  <a:pt x="398613" y="19218"/>
                  <a:pt x="398613" y="42925"/>
                </a:cubicBezTo>
                <a:lnTo>
                  <a:pt x="398613" y="42925"/>
                </a:lnTo>
                <a:cubicBezTo>
                  <a:pt x="398613" y="66632"/>
                  <a:pt x="379395" y="85850"/>
                  <a:pt x="355688" y="85850"/>
                </a:cubicBezTo>
                <a:lnTo>
                  <a:pt x="42925" y="85850"/>
                </a:lnTo>
                <a:cubicBezTo>
                  <a:pt x="19218" y="85850"/>
                  <a:pt x="0" y="66632"/>
                  <a:pt x="0" y="42925"/>
                </a:cubicBezTo>
                <a:lnTo>
                  <a:pt x="0" y="42925"/>
                </a:lnTo>
                <a:cubicBezTo>
                  <a:pt x="0" y="19218"/>
                  <a:pt x="19218" y="0"/>
                  <a:pt x="42925" y="0"/>
                </a:cubicBezTo>
                <a:close/>
              </a:path>
            </a:pathLst>
          </a:custGeom>
          <a:solidFill xmlns:a="http://schemas.openxmlformats.org/drawingml/2006/main">
            <a:srgbClr val="FFFFFF"/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" name="Google Shape;21;p3">
            <a:extLst xmlns:a="http://schemas.openxmlformats.org/drawingml/2006/main">
              <a:ext uri="{FF2B5EF4-FFF2-40B4-BE49-F238E27FC236}">
                <a16:creationId xmlns:a16="http://schemas.microsoft.com/office/drawing/2014/main" id="{7A5CEB55-4447-47EC-AD2E-561DC431E3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916524" y="435932"/>
            <a:ext cx="1626018" cy="25401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50800" tIns="50800" rIns="50800" bIns="5080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7777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22" name="Google Shape;22;p3">
            <a:extLst xmlns:a="http://schemas.openxmlformats.org/drawingml/2006/main">
              <a:ext uri="{FF2B5EF4-FFF2-40B4-BE49-F238E27FC236}">
                <a16:creationId xmlns:a16="http://schemas.microsoft.com/office/drawing/2014/main" id="{2943389D-8B5B-4977-A01D-CC3858867C10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987775" y="423325"/>
            <a:ext cx="1505100" cy="2154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1750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>
                <a:solidFill>
                  <a:schemeClr val="dk1"/>
                </a:solidFill>
              </a:defRPr>
            </a:lvl1pPr>
            <a:lvl2pPr marL="914400" indent="-317500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 sz="1400" b="1">
                <a:solidFill>
                  <a:schemeClr val="dk1"/>
                </a:solidFill>
              </a:defRPr>
            </a:lvl2pPr>
            <a:lvl3pPr marL="1371600" indent="-317500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3pPr>
            <a:lvl4pPr marL="18288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 b="1">
                <a:solidFill>
                  <a:schemeClr val="dk1"/>
                </a:solidFill>
              </a:defRPr>
            </a:lvl4pPr>
            <a:lvl5pPr marL="22860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»"/>
              <a:defRPr sz="1400" b="1">
                <a:solidFill>
                  <a:schemeClr val="dk1"/>
                </a:solidFill>
              </a:defRPr>
            </a:lvl5pPr>
            <a:lvl6pPr marL="27432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6pPr>
            <a:lvl7pPr marL="32004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7pPr>
            <a:lvl8pPr marL="36576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8pPr>
            <a:lvl9pPr marL="41148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9pPr>
          </a:lstStyle>
          <a:p xmlns:a="http://schemas.openxmlformats.org/drawingml/2006/main"/>
        </p:txBody>
      </p:sp>
      <p:sp>
        <p:nvSpPr>
          <p:cNvPr id="25" name="Google Shape;25;p3">
            <a:extLst xmlns:a="http://schemas.openxmlformats.org/drawingml/2006/main">
              <a:ext uri="{FF2B5EF4-FFF2-40B4-BE49-F238E27FC236}">
                <a16:creationId xmlns:a16="http://schemas.microsoft.com/office/drawing/2014/main" id="{AF6E3687-972E-48A6-B794-C3EE497A61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2275536" y="7539400"/>
            <a:ext cx="1736080" cy="1736080"/>
          </a:xfrm>
          <a:custGeom xmlns:a="http://schemas.openxmlformats.org/drawingml/2006/main"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solidFill xmlns:a="http://schemas.openxmlformats.org/drawingml/2006/main">
            <a:srgbClr val="FFFFFF"/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" name="Google Shape;26;p3">
            <a:extLst xmlns:a="http://schemas.openxmlformats.org/drawingml/2006/main">
              <a:ext uri="{FF2B5EF4-FFF2-40B4-BE49-F238E27FC236}">
                <a16:creationId xmlns:a16="http://schemas.microsoft.com/office/drawing/2014/main" id="{07C3B8E0-6581-4484-B727-50B6E45052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2438293" y="7600434"/>
            <a:ext cx="1410351" cy="151223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30250" tIns="30250" rIns="30250" bIns="3025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18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cxnSp>
        <p:nvCxnSpPr>
          <p:cNvPr id="40" name="Google Shape;27;p3"/>
          <p:cNvCxnSpPr/>
          <p:nvPr/>
        </p:nvCxnSpPr>
        <p:spPr>
          <a:xfrm xmlns:a="http://schemas.openxmlformats.org/drawingml/2006/main" rot="10800000" flipH="1" flipV="0">
            <a:off x="12682762" y="8010302"/>
            <a:ext cx="865575" cy="865575"/>
          </a:xfrm>
          <a:prstGeom xmlns:a="http://schemas.openxmlformats.org/drawingml/2006/main" prst="straightConnector1">
            <a:avLst/>
          </a:prstGeom>
          <a:ln xmlns:a="http://schemas.openxmlformats.org/drawingml/2006/main" w="141625" cap="flat">
            <a:solidFill>
              <a:srgbClr val="2666B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1" name="Google Shape;28;p3"/>
          <p:cNvCxnSpPr/>
          <p:nvPr/>
        </p:nvCxnSpPr>
        <p:spPr>
          <a:xfrm xmlns:a="http://schemas.openxmlformats.org/drawingml/2006/main" rot="10800000" flipH="0" flipV="0">
            <a:off x="13559443" y="7943716"/>
            <a:ext cx="0" cy="668025"/>
          </a:xfrm>
          <a:prstGeom xmlns:a="http://schemas.openxmlformats.org/drawingml/2006/main" prst="straightConnector1">
            <a:avLst/>
          </a:prstGeom>
          <a:ln xmlns:a="http://schemas.openxmlformats.org/drawingml/2006/main" w="141625" cap="flat">
            <a:solidFill>
              <a:srgbClr val="2666B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2" name="Google Shape;29;p3"/>
          <p:cNvCxnSpPr/>
          <p:nvPr/>
        </p:nvCxnSpPr>
        <p:spPr>
          <a:xfrm xmlns:a="http://schemas.openxmlformats.org/drawingml/2006/main" rot="10800000" flipH="0" flipV="0">
            <a:off x="12939202" y="7991572"/>
            <a:ext cx="668025" cy="0"/>
          </a:xfrm>
          <a:prstGeom xmlns:a="http://schemas.openxmlformats.org/drawingml/2006/main" prst="straightConnector1">
            <a:avLst/>
          </a:prstGeom>
          <a:ln xmlns:a="http://schemas.openxmlformats.org/drawingml/2006/main" w="141625" cap="flat">
            <a:solidFill>
              <a:srgbClr val="2666B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0" name="Google Shape;30;p3">
            <a:extLst xmlns:a="http://schemas.openxmlformats.org/drawingml/2006/main">
              <a:ext uri="{FF2B5EF4-FFF2-40B4-BE49-F238E27FC236}">
                <a16:creationId xmlns:a16="http://schemas.microsoft.com/office/drawing/2014/main" id="{BAFE5ABF-DE70-4E13-925A-4F6A6C09307F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028700" y="7212889"/>
            <a:ext cx="11183100" cy="16581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>
              <a:spcBef>
                <a:spcPts val="0"/>
              </a:spcBef>
              <a:spcAft>
                <a:spcPts val="0"/>
              </a:spcAft>
              <a:buSzPts val="140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/>
        </p:txBody>
      </p:sp>
    </p:spTree>
  </p:cSld>
</p:sldLayout>
</file>

<file path=ppt/slideLayouts/slideLayout3.xml><?xml version="1.0" encoding="utf-8"?>
<p:sldLayout xmlns:p="http://schemas.openxmlformats.org/presentationml/2006/main" matchingName="Table of Contents" type="obj">
  <p:cSld name="OBJEC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2" name="Google Shape;32;p4">
            <a:extLst xmlns:a="http://schemas.openxmlformats.org/drawingml/2006/main">
              <a:ext uri="{FF2B5EF4-FFF2-40B4-BE49-F238E27FC236}">
                <a16:creationId xmlns:a16="http://schemas.microsoft.com/office/drawing/2014/main" id="{7DDD6308-56E7-4193-AC7E-A0F089ADC619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4995075" y="423325"/>
            <a:ext cx="2264400" cy="2154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17500" algn="r">
              <a:spcBef>
                <a:spcPts val="640"/>
              </a:spcBef>
              <a:spcAft>
                <a:spcPts val="0"/>
              </a:spcAft>
              <a:buSzPts val="1400"/>
              <a:buChar char="•"/>
              <a:defRPr sz="1400"/>
            </a:lvl1pPr>
            <a:lvl2pPr marL="914400" indent="-317500" algn="r">
              <a:spcBef>
                <a:spcPts val="560"/>
              </a:spcBef>
              <a:spcAft>
                <a:spcPts val="0"/>
              </a:spcAft>
              <a:buSzPts val="1400"/>
              <a:buChar char="–"/>
              <a:defRPr sz="1400" b="1"/>
            </a:lvl2pPr>
            <a:lvl3pPr marL="1371600" indent="-317500" algn="r">
              <a:spcBef>
                <a:spcPts val="480"/>
              </a:spcBef>
              <a:spcAft>
                <a:spcPts val="0"/>
              </a:spcAft>
              <a:buSzPts val="1400"/>
              <a:buChar char="•"/>
              <a:defRPr sz="1400" b="1"/>
            </a:lvl3pPr>
            <a:lvl4pPr marL="1828800" indent="-317500" algn="r">
              <a:spcBef>
                <a:spcPts val="400"/>
              </a:spcBef>
              <a:spcAft>
                <a:spcPts val="0"/>
              </a:spcAft>
              <a:buSzPts val="1400"/>
              <a:buChar char="–"/>
              <a:defRPr b="1"/>
            </a:lvl4pPr>
            <a:lvl5pPr marL="2286000" indent="-317500" algn="r">
              <a:spcBef>
                <a:spcPts val="400"/>
              </a:spcBef>
              <a:spcAft>
                <a:spcPts val="0"/>
              </a:spcAft>
              <a:buSzPts val="1400"/>
              <a:buChar char="»"/>
              <a:defRPr sz="1400" b="1"/>
            </a:lvl5pPr>
            <a:lvl6pPr marL="27432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6pPr>
            <a:lvl7pPr marL="32004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7pPr>
            <a:lvl8pPr marL="36576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8pPr>
            <a:lvl9pPr marL="41148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9pPr>
          </a:lstStyle>
          <a:p xmlns:a="http://schemas.openxmlformats.org/drawingml/2006/main"/>
        </p:txBody>
      </p:sp>
      <p:sp>
        <p:nvSpPr>
          <p:cNvPr id="33" name="Google Shape;33;p4">
            <a:extLst xmlns:a="http://schemas.openxmlformats.org/drawingml/2006/main">
              <a:ext uri="{FF2B5EF4-FFF2-40B4-BE49-F238E27FC236}">
                <a16:creationId xmlns:a16="http://schemas.microsoft.com/office/drawing/2014/main" id="{B5B1CD1C-8528-4D89-B368-0C4B8BE8239C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7284150" y="423325"/>
            <a:ext cx="3719700" cy="2154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17500" algn="ctr">
              <a:spcBef>
                <a:spcPts val="640"/>
              </a:spcBef>
              <a:spcAft>
                <a:spcPts val="0"/>
              </a:spcAft>
              <a:buSzPts val="1400"/>
              <a:buChar char="•"/>
              <a:defRPr sz="1400"/>
            </a:lvl1pPr>
            <a:lvl2pPr marL="914400" indent="-317500" algn="ctr">
              <a:spcBef>
                <a:spcPts val="560"/>
              </a:spcBef>
              <a:spcAft>
                <a:spcPts val="0"/>
              </a:spcAft>
              <a:buSzPts val="1400"/>
              <a:buChar char="–"/>
              <a:defRPr sz="1400" b="1"/>
            </a:lvl2pPr>
            <a:lvl3pPr marL="1371600" indent="-317500" algn="ctr">
              <a:spcBef>
                <a:spcPts val="480"/>
              </a:spcBef>
              <a:spcAft>
                <a:spcPts val="0"/>
              </a:spcAft>
              <a:buSzPts val="1400"/>
              <a:buChar char="•"/>
              <a:defRPr sz="1400" b="1"/>
            </a:lvl3pPr>
            <a:lvl4pPr marL="1828800" indent="-317500" algn="ctr">
              <a:spcBef>
                <a:spcPts val="400"/>
              </a:spcBef>
              <a:spcAft>
                <a:spcPts val="0"/>
              </a:spcAft>
              <a:buSzPts val="1400"/>
              <a:buChar char="–"/>
              <a:defRPr b="1"/>
            </a:lvl4pPr>
            <a:lvl5pPr marL="2286000" indent="-317500" algn="ctr">
              <a:spcBef>
                <a:spcPts val="400"/>
              </a:spcBef>
              <a:spcAft>
                <a:spcPts val="0"/>
              </a:spcAft>
              <a:buSzPts val="1400"/>
              <a:buChar char="»"/>
              <a:defRPr sz="1400" b="1"/>
            </a:lvl5pPr>
            <a:lvl6pPr marL="27432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6pPr>
            <a:lvl7pPr marL="32004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7pPr>
            <a:lvl8pPr marL="36576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8pPr>
            <a:lvl9pPr marL="41148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9pPr>
          </a:lstStyle>
          <a:p xmlns:a="http://schemas.openxmlformats.org/drawingml/2006/main"/>
        </p:txBody>
      </p:sp>
      <p:sp>
        <p:nvSpPr>
          <p:cNvPr id="34" name="Google Shape;34;p4">
            <a:extLst xmlns:a="http://schemas.openxmlformats.org/drawingml/2006/main">
              <a:ext uri="{FF2B5EF4-FFF2-40B4-BE49-F238E27FC236}">
                <a16:creationId xmlns:a16="http://schemas.microsoft.com/office/drawing/2014/main" id="{C697D222-99DA-4000-8D98-0BEFE358EBD2}"/>
              </a:ext>
            </a:extLst>
          </p:cNvPr>
          <p:cNvSpPr>
            <a:spLocks xmlns:a="http://schemas.openxmlformats.org/drawingml/2006/main" noGrp="1"/>
          </p:cNvSpPr>
          <p:nvPr>
            <p:ph type="subTitle" idx="3"/>
          </p:nvPr>
        </p:nvSpPr>
        <p:spPr>
          <a:xfrm xmlns:a="http://schemas.openxmlformats.org/drawingml/2006/main">
            <a:off x="1034150" y="1143000"/>
            <a:ext cx="10994700" cy="11331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>
              <a:spcBef>
                <a:spcPts val="640"/>
              </a:spcBef>
              <a:spcAft>
                <a:spcPts val="0"/>
              </a:spcAft>
              <a:buSzPts val="7200"/>
              <a:buNone/>
              <a:defRPr/>
            </a:lvl1pPr>
            <a:lvl2pPr>
              <a:spcBef>
                <a:spcPts val="560"/>
              </a:spcBef>
              <a:spcAft>
                <a:spcPts val="0"/>
              </a:spcAft>
              <a:buSzPts val="3200"/>
              <a:buNone/>
              <a:defRPr/>
            </a:lvl2pPr>
            <a:lvl3pPr>
              <a:spcBef>
                <a:spcPts val="480"/>
              </a:spcBef>
              <a:spcAft>
                <a:spcPts val="0"/>
              </a:spcAft>
              <a:buSzPts val="2100"/>
              <a:buNone/>
              <a:defRPr/>
            </a:lvl3pPr>
            <a:lvl4pPr>
              <a:spcBef>
                <a:spcPts val="40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5pPr>
            <a:lvl6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6pPr>
            <a:lvl7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7pPr>
            <a:lvl8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8pPr>
            <a:lvl9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9pPr>
          </a:lstStyle>
          <a:p xmlns:a="http://schemas.openxmlformats.org/drawingml/2006/main"/>
        </p:txBody>
      </p:sp>
      <p:sp>
        <p:nvSpPr>
          <p:cNvPr id="36" name="Google Shape;36;p4">
            <a:extLst xmlns:a="http://schemas.openxmlformats.org/drawingml/2006/main">
              <a:ext uri="{FF2B5EF4-FFF2-40B4-BE49-F238E27FC236}">
                <a16:creationId xmlns:a16="http://schemas.microsoft.com/office/drawing/2014/main" id="{7D409855-A41F-410C-A086-D0EEA8EE9F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916524" y="363600"/>
            <a:ext cx="1625663" cy="325972"/>
          </a:xfrm>
          <a:custGeom xmlns:a="http://schemas.openxmlformats.org/drawingml/2006/main">
            <a:rect l="l" t="t" r="r" b="b"/>
            <a:pathLst>
              <a:path w="398613" h="85850">
                <a:moveTo>
                  <a:pt x="42925" y="0"/>
                </a:moveTo>
                <a:lnTo>
                  <a:pt x="355688" y="0"/>
                </a:lnTo>
                <a:cubicBezTo>
                  <a:pt x="379395" y="0"/>
                  <a:pt x="398613" y="19218"/>
                  <a:pt x="398613" y="42925"/>
                </a:cubicBezTo>
                <a:lnTo>
                  <a:pt x="398613" y="42925"/>
                </a:lnTo>
                <a:cubicBezTo>
                  <a:pt x="398613" y="66632"/>
                  <a:pt x="379395" y="85850"/>
                  <a:pt x="355688" y="85850"/>
                </a:cubicBezTo>
                <a:lnTo>
                  <a:pt x="42925" y="85850"/>
                </a:lnTo>
                <a:cubicBezTo>
                  <a:pt x="19218" y="85850"/>
                  <a:pt x="0" y="66632"/>
                  <a:pt x="0" y="42925"/>
                </a:cubicBezTo>
                <a:lnTo>
                  <a:pt x="0" y="42925"/>
                </a:lnTo>
                <a:cubicBezTo>
                  <a:pt x="0" y="19218"/>
                  <a:pt x="19218" y="0"/>
                  <a:pt x="42925" y="0"/>
                </a:cubicBezTo>
                <a:close/>
              </a:path>
            </a:pathLst>
          </a:custGeom>
          <a:solidFill xmlns:a="http://schemas.openxmlformats.org/drawingml/2006/main">
            <a:srgbClr val="FFFFFF"/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4">
            <a:extLst xmlns:a="http://schemas.openxmlformats.org/drawingml/2006/main">
              <a:ext uri="{FF2B5EF4-FFF2-40B4-BE49-F238E27FC236}">
                <a16:creationId xmlns:a16="http://schemas.microsoft.com/office/drawing/2014/main" id="{1AFB1780-C8C8-4912-A01F-73196D76B5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916524" y="435932"/>
            <a:ext cx="1626018" cy="25401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50800" tIns="50800" rIns="50800" bIns="5080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7777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38" name="Google Shape;38;p4">
            <a:extLst xmlns:a="http://schemas.openxmlformats.org/drawingml/2006/main">
              <a:ext uri="{FF2B5EF4-FFF2-40B4-BE49-F238E27FC236}">
                <a16:creationId xmlns:a16="http://schemas.microsoft.com/office/drawing/2014/main" id="{D863D01F-AD62-45E1-9BF6-3A877A71416F}"/>
              </a:ext>
            </a:extLst>
          </p:cNvPr>
          <p:cNvSpPr>
            <a:spLocks xmlns:a="http://schemas.openxmlformats.org/drawingml/2006/main" noGrp="1"/>
          </p:cNvSpPr>
          <p:nvPr>
            <p:ph type="body" idx="4"/>
          </p:nvPr>
        </p:nvSpPr>
        <p:spPr>
          <a:xfrm xmlns:a="http://schemas.openxmlformats.org/drawingml/2006/main">
            <a:off x="1039100" y="2909450"/>
            <a:ext cx="5247300" cy="486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431800">
              <a:spcBef>
                <a:spcPts val="640"/>
              </a:spcBef>
              <a:spcAft>
                <a:spcPts val="0"/>
              </a:spcAft>
              <a:buSzPts val="3200"/>
              <a:buChar char="•"/>
              <a:defRPr sz="3200"/>
            </a:lvl1pPr>
            <a:lvl2pPr marL="914400" indent="-431800">
              <a:spcBef>
                <a:spcPts val="560"/>
              </a:spcBef>
              <a:spcAft>
                <a:spcPts val="0"/>
              </a:spcAft>
              <a:buSzPts val="3200"/>
              <a:buChar char="–"/>
              <a:defRPr b="1"/>
            </a:lvl2pPr>
            <a:lvl3pPr marL="1371600" indent="-431800">
              <a:spcBef>
                <a:spcPts val="480"/>
              </a:spcBef>
              <a:spcAft>
                <a:spcPts val="0"/>
              </a:spcAft>
              <a:buSzPts val="3200"/>
              <a:buChar char="•"/>
              <a:defRPr sz="3200" b="1"/>
            </a:lvl3pPr>
            <a:lvl4pPr marL="1828800" indent="-431800">
              <a:spcBef>
                <a:spcPts val="400"/>
              </a:spcBef>
              <a:spcAft>
                <a:spcPts val="0"/>
              </a:spcAft>
              <a:buSzPts val="3200"/>
              <a:buChar char="–"/>
              <a:defRPr sz="3200" b="1"/>
            </a:lvl4pPr>
            <a:lvl5pPr marL="2286000" indent="-431800">
              <a:spcBef>
                <a:spcPts val="400"/>
              </a:spcBef>
              <a:spcAft>
                <a:spcPts val="0"/>
              </a:spcAft>
              <a:buSzPts val="3200"/>
              <a:buChar char="»"/>
              <a:defRPr sz="3200" b="1"/>
            </a:lvl5pPr>
            <a:lvl6pPr marL="27432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6pPr>
            <a:lvl7pPr marL="32004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7pPr>
            <a:lvl8pPr marL="36576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8pPr>
            <a:lvl9pPr marL="41148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9pPr>
          </a:lstStyle>
          <a:p xmlns:a="http://schemas.openxmlformats.org/drawingml/2006/main"/>
        </p:txBody>
      </p:sp>
      <p:sp>
        <p:nvSpPr>
          <p:cNvPr id="39" name="Google Shape;39;p4">
            <a:extLst xmlns:a="http://schemas.openxmlformats.org/drawingml/2006/main">
              <a:ext uri="{FF2B5EF4-FFF2-40B4-BE49-F238E27FC236}">
                <a16:creationId xmlns:a16="http://schemas.microsoft.com/office/drawing/2014/main" id="{E457D8E3-7194-4413-B1F4-80DE3CF61946}"/>
              </a:ext>
            </a:extLst>
          </p:cNvPr>
          <p:cNvSpPr>
            <a:spLocks xmlns:a="http://schemas.openxmlformats.org/drawingml/2006/main" noGrp="1"/>
          </p:cNvSpPr>
          <p:nvPr>
            <p:ph type="body" idx="5"/>
          </p:nvPr>
        </p:nvSpPr>
        <p:spPr>
          <a:xfrm xmlns:a="http://schemas.openxmlformats.org/drawingml/2006/main">
            <a:off x="1039100" y="3396350"/>
            <a:ext cx="5247300" cy="486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61950">
              <a:spcBef>
                <a:spcPts val="640"/>
              </a:spcBef>
              <a:spcAft>
                <a:spcPts val="0"/>
              </a:spcAft>
              <a:buSzPts val="2100"/>
              <a:buChar char="•"/>
              <a:defRPr sz="2100" b="0"/>
            </a:lvl1pPr>
            <a:lvl2pPr marL="914400" indent="-361950">
              <a:spcBef>
                <a:spcPts val="560"/>
              </a:spcBef>
              <a:spcAft>
                <a:spcPts val="0"/>
              </a:spcAft>
              <a:buSzPts val="2100"/>
              <a:buChar char="–"/>
              <a:defRPr sz="2100"/>
            </a:lvl2pPr>
            <a:lvl3pPr marL="1371600" indent="-361950">
              <a:spcBef>
                <a:spcPts val="480"/>
              </a:spcBef>
              <a:spcAft>
                <a:spcPts val="0"/>
              </a:spcAft>
              <a:buSzPts val="2100"/>
              <a:buChar char="•"/>
              <a:defRPr/>
            </a:lvl3pPr>
            <a:lvl4pPr marL="1828800" indent="-361950">
              <a:spcBef>
                <a:spcPts val="400"/>
              </a:spcBef>
              <a:spcAft>
                <a:spcPts val="0"/>
              </a:spcAft>
              <a:buSzPts val="2100"/>
              <a:buChar char="–"/>
              <a:defRPr sz="2100"/>
            </a:lvl4pPr>
            <a:lvl5pPr marL="2286000" indent="-361950">
              <a:spcBef>
                <a:spcPts val="400"/>
              </a:spcBef>
              <a:spcAft>
                <a:spcPts val="0"/>
              </a:spcAft>
              <a:buSzPts val="2100"/>
              <a:buChar char="»"/>
              <a:defRPr sz="2100"/>
            </a:lvl5pPr>
            <a:lvl6pPr marL="27432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6pPr>
            <a:lvl7pPr marL="32004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7pPr>
            <a:lvl8pPr marL="36576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8pPr>
            <a:lvl9pPr marL="41148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9pPr>
          </a:lstStyle>
          <a:p xmlns:a="http://schemas.openxmlformats.org/drawingml/2006/main"/>
        </p:txBody>
      </p:sp>
      <p:sp>
        <p:nvSpPr>
          <p:cNvPr id="40" name="Google Shape;40;p4">
            <a:extLst xmlns:a="http://schemas.openxmlformats.org/drawingml/2006/main">
              <a:ext uri="{FF2B5EF4-FFF2-40B4-BE49-F238E27FC236}">
                <a16:creationId xmlns:a16="http://schemas.microsoft.com/office/drawing/2014/main" id="{CDA29464-27E9-46AC-909F-3C794EC5CEBF}"/>
              </a:ext>
            </a:extLst>
          </p:cNvPr>
          <p:cNvSpPr>
            <a:spLocks xmlns:a="http://schemas.openxmlformats.org/drawingml/2006/main" noGrp="1"/>
          </p:cNvSpPr>
          <p:nvPr>
            <p:ph type="body" idx="6"/>
          </p:nvPr>
        </p:nvSpPr>
        <p:spPr>
          <a:xfrm xmlns:a="http://schemas.openxmlformats.org/drawingml/2006/main">
            <a:off x="987775" y="423325"/>
            <a:ext cx="1505100" cy="2154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1750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>
                <a:solidFill>
                  <a:schemeClr val="dk1"/>
                </a:solidFill>
              </a:defRPr>
            </a:lvl1pPr>
            <a:lvl2pPr marL="914400" indent="-317500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 sz="1400" b="1">
                <a:solidFill>
                  <a:schemeClr val="dk1"/>
                </a:solidFill>
              </a:defRPr>
            </a:lvl2pPr>
            <a:lvl3pPr marL="1371600" indent="-317500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3pPr>
            <a:lvl4pPr marL="18288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 b="1">
                <a:solidFill>
                  <a:schemeClr val="dk1"/>
                </a:solidFill>
              </a:defRPr>
            </a:lvl4pPr>
            <a:lvl5pPr marL="22860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»"/>
              <a:defRPr sz="1400" b="1">
                <a:solidFill>
                  <a:schemeClr val="dk1"/>
                </a:solidFill>
              </a:defRPr>
            </a:lvl5pPr>
            <a:lvl6pPr marL="27432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6pPr>
            <a:lvl7pPr marL="32004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7pPr>
            <a:lvl8pPr marL="36576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8pPr>
            <a:lvl9pPr marL="41148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9pPr>
          </a:lstStyle>
          <a:p xmlns:a="http://schemas.openxmlformats.org/drawingml/2006/main"/>
        </p:txBody>
      </p:sp>
      <p:pic>
        <p:nvPicPr>
          <p:cNvPr id="96" name="Google Shape;41;p4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fcc48ab3a1440f9">
            <a:alphaModFix/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4531150" y="2677050"/>
            <a:ext cx="2728225" cy="1345079"/>
          </a:xfrm>
          <a:prstGeom xmlns:a="http://schemas.openxmlformats.org/drawingml/2006/main" prst="rect">
            <a:avLst/>
          </a:prstGeom>
          <a:ln xmlns:a="http://schemas.openxmlformats.org/drawingml/2006/main">
            <a:noFill/>
          </a:ln>
        </p:spPr>
      </p:pic>
      <p:pic>
        <p:nvPicPr>
          <p:cNvPr id="97" name="Google Shape;42;p4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b31f2a753fd470e">
            <a:alphaModFix/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4531075" y="4362500"/>
            <a:ext cx="2728225" cy="1357768"/>
          </a:xfrm>
          <a:prstGeom xmlns:a="http://schemas.openxmlformats.org/drawingml/2006/main" prst="rect">
            <a:avLst/>
          </a:prstGeom>
          <a:ln xmlns:a="http://schemas.openxmlformats.org/drawingml/2006/main">
            <a:noFill/>
          </a:ln>
        </p:spPr>
      </p:pic>
      <p:pic>
        <p:nvPicPr>
          <p:cNvPr id="98" name="Google Shape;43;p4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ea3b8c432d54191">
            <a:alphaModFix/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4531150" y="6048047"/>
            <a:ext cx="2728225" cy="1345079"/>
          </a:xfrm>
          <a:prstGeom xmlns:a="http://schemas.openxmlformats.org/drawingml/2006/main" prst="rect">
            <a:avLst/>
          </a:prstGeom>
          <a:ln xmlns:a="http://schemas.openxmlformats.org/drawingml/2006/main">
            <a:noFill/>
          </a:ln>
        </p:spPr>
      </p:pic>
      <p:pic>
        <p:nvPicPr>
          <p:cNvPr id="99" name="Google Shape;44;p4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2f48a633e594b14">
            <a:alphaModFix/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4531157" y="7733525"/>
            <a:ext cx="2728218" cy="1345075"/>
          </a:xfrm>
          <a:prstGeom xmlns:a="http://schemas.openxmlformats.org/drawingml/2006/main" prst="rect">
            <a:avLst/>
          </a:prstGeom>
          <a:ln xmlns:a="http://schemas.openxmlformats.org/drawingml/2006/main">
            <a:noFill/>
          </a:ln>
        </p:spPr>
      </p:pic>
      <p:cxnSp>
        <p:nvCxnSpPr>
          <p:cNvPr id="100" name="Google Shape;45;p4"/>
          <p:cNvCxnSpPr/>
          <p:nvPr/>
        </p:nvCxnSpPr>
        <p:spPr>
          <a:xfrm xmlns:a="http://schemas.openxmlformats.org/drawingml/2006/main">
            <a:off x="1028700" y="2506857"/>
            <a:ext cx="16230600" cy="0"/>
          </a:xfrm>
          <a:prstGeom xmlns:a="http://schemas.openxmlformats.org/drawingml/2006/main" prst="straightConnector1">
            <a:avLst/>
          </a:prstGeom>
          <a:ln xmlns:a="http://schemas.openxmlformats.org/drawingml/2006/main" w="19050" cap="flat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01" name="Google Shape;46;p4"/>
          <p:cNvCxnSpPr/>
          <p:nvPr/>
        </p:nvCxnSpPr>
        <p:spPr>
          <a:xfrm xmlns:a="http://schemas.openxmlformats.org/drawingml/2006/main">
            <a:off x="1028700" y="4192337"/>
            <a:ext cx="16230600" cy="0"/>
          </a:xfrm>
          <a:prstGeom xmlns:a="http://schemas.openxmlformats.org/drawingml/2006/main" prst="straightConnector1">
            <a:avLst/>
          </a:prstGeom>
          <a:ln xmlns:a="http://schemas.openxmlformats.org/drawingml/2006/main" w="19050" cap="flat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02" name="Google Shape;47;p4"/>
          <p:cNvCxnSpPr/>
          <p:nvPr/>
        </p:nvCxnSpPr>
        <p:spPr>
          <a:xfrm xmlns:a="http://schemas.openxmlformats.org/drawingml/2006/main">
            <a:off x="1028700" y="5877816"/>
            <a:ext cx="16230600" cy="0"/>
          </a:xfrm>
          <a:prstGeom xmlns:a="http://schemas.openxmlformats.org/drawingml/2006/main" prst="straightConnector1">
            <a:avLst/>
          </a:prstGeom>
          <a:ln xmlns:a="http://schemas.openxmlformats.org/drawingml/2006/main" w="19050" cap="flat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03" name="Google Shape;48;p4"/>
          <p:cNvCxnSpPr/>
          <p:nvPr/>
        </p:nvCxnSpPr>
        <p:spPr>
          <a:xfrm xmlns:a="http://schemas.openxmlformats.org/drawingml/2006/main">
            <a:off x="1028700" y="7563296"/>
            <a:ext cx="16230600" cy="0"/>
          </a:xfrm>
          <a:prstGeom xmlns:a="http://schemas.openxmlformats.org/drawingml/2006/main" prst="straightConnector1">
            <a:avLst/>
          </a:prstGeom>
          <a:ln xmlns:a="http://schemas.openxmlformats.org/drawingml/2006/main" w="19050" cap="flat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04" name="Google Shape;49;p4"/>
          <p:cNvCxnSpPr/>
          <p:nvPr/>
        </p:nvCxnSpPr>
        <p:spPr>
          <a:xfrm xmlns:a="http://schemas.openxmlformats.org/drawingml/2006/main">
            <a:off x="1028700" y="9248775"/>
            <a:ext cx="16230600" cy="0"/>
          </a:xfrm>
          <a:prstGeom xmlns:a="http://schemas.openxmlformats.org/drawingml/2006/main" prst="straightConnector1">
            <a:avLst/>
          </a:prstGeom>
          <a:ln xmlns:a="http://schemas.openxmlformats.org/drawingml/2006/main" w="19050" cap="flat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2" name="Google Shape;52;p4">
            <a:extLst xmlns:a="http://schemas.openxmlformats.org/drawingml/2006/main">
              <a:ext uri="{FF2B5EF4-FFF2-40B4-BE49-F238E27FC236}">
                <a16:creationId xmlns:a16="http://schemas.microsoft.com/office/drawing/2014/main" id="{FEC4049D-1AEA-42B8-8CB9-40CDB729B4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693590" y="2846056"/>
            <a:ext cx="1007002" cy="1007002"/>
          </a:xfrm>
          <a:custGeom xmlns:a="http://schemas.openxmlformats.org/drawingml/2006/main"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solidFill xmlns:a="http://schemas.openxmlformats.org/drawingml/2006/main">
            <a:srgbClr val="FFFFFF"/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3" name="Google Shape;53;p4">
            <a:extLst xmlns:a="http://schemas.openxmlformats.org/drawingml/2006/main">
              <a:ext uri="{FF2B5EF4-FFF2-40B4-BE49-F238E27FC236}">
                <a16:creationId xmlns:a16="http://schemas.microsoft.com/office/drawing/2014/main" id="{22800307-4976-4B63-9A60-8FE2213999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787996" y="2881458"/>
            <a:ext cx="818065" cy="87716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30250" tIns="30250" rIns="30250" bIns="3025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18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cxnSp>
        <p:nvCxnSpPr>
          <p:cNvPr id="107" name="Google Shape;54;p4"/>
          <p:cNvCxnSpPr/>
          <p:nvPr/>
        </p:nvCxnSpPr>
        <p:spPr>
          <a:xfrm xmlns:a="http://schemas.openxmlformats.org/drawingml/2006/main" rot="10800000" flipH="1" flipV="0">
            <a:off x="6929802" y="3119096"/>
            <a:ext cx="502171" cy="502171"/>
          </a:xfrm>
          <a:prstGeom xmlns:a="http://schemas.openxmlformats.org/drawingml/2006/main" prst="straightConnector1">
            <a:avLst/>
          </a:prstGeom>
          <a:ln xmlns:a="http://schemas.openxmlformats.org/drawingml/2006/main" w="82150" cap="flat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08" name="Google Shape;55;p4"/>
          <p:cNvCxnSpPr/>
          <p:nvPr/>
        </p:nvCxnSpPr>
        <p:spPr>
          <a:xfrm xmlns:a="http://schemas.openxmlformats.org/drawingml/2006/main" rot="10800000" flipH="0" flipV="0">
            <a:off x="7438322" y="3080627"/>
            <a:ext cx="0" cy="387427"/>
          </a:xfrm>
          <a:prstGeom xmlns:a="http://schemas.openxmlformats.org/drawingml/2006/main" prst="straightConnector1">
            <a:avLst/>
          </a:prstGeom>
          <a:ln xmlns:a="http://schemas.openxmlformats.org/drawingml/2006/main" w="82150" cap="flat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09" name="Google Shape;56;p4"/>
          <p:cNvCxnSpPr/>
          <p:nvPr/>
        </p:nvCxnSpPr>
        <p:spPr>
          <a:xfrm xmlns:a="http://schemas.openxmlformats.org/drawingml/2006/main" rot="10800000" flipH="0" flipV="0">
            <a:off x="7078612" y="3108325"/>
            <a:ext cx="387427" cy="0"/>
          </a:xfrm>
          <a:prstGeom xmlns:a="http://schemas.openxmlformats.org/drawingml/2006/main" prst="straightConnector1">
            <a:avLst/>
          </a:prstGeom>
          <a:ln xmlns:a="http://schemas.openxmlformats.org/drawingml/2006/main" w="82150" cap="flat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9" name="Google Shape;59;p4">
            <a:extLst xmlns:a="http://schemas.openxmlformats.org/drawingml/2006/main">
              <a:ext uri="{FF2B5EF4-FFF2-40B4-BE49-F238E27FC236}">
                <a16:creationId xmlns:a16="http://schemas.microsoft.com/office/drawing/2014/main" id="{DD16FC44-DFAD-4A38-B092-5CF92A0CA7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693590" y="4534254"/>
            <a:ext cx="1007002" cy="1007002"/>
          </a:xfrm>
          <a:custGeom xmlns:a="http://schemas.openxmlformats.org/drawingml/2006/main"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solidFill xmlns:a="http://schemas.openxmlformats.org/drawingml/2006/main">
            <a:srgbClr val="FFFFFF"/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4">
            <a:extLst xmlns:a="http://schemas.openxmlformats.org/drawingml/2006/main">
              <a:ext uri="{FF2B5EF4-FFF2-40B4-BE49-F238E27FC236}">
                <a16:creationId xmlns:a16="http://schemas.microsoft.com/office/drawing/2014/main" id="{975B1066-70E4-456C-B27D-C0B199550E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787996" y="4569656"/>
            <a:ext cx="818065" cy="87716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30250" tIns="30250" rIns="30250" bIns="3025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18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cxnSp>
        <p:nvCxnSpPr>
          <p:cNvPr id="112" name="Google Shape;61;p4"/>
          <p:cNvCxnSpPr/>
          <p:nvPr/>
        </p:nvCxnSpPr>
        <p:spPr>
          <a:xfrm xmlns:a="http://schemas.openxmlformats.org/drawingml/2006/main" rot="10800000" flipH="1" flipV="0">
            <a:off x="6929802" y="4807294"/>
            <a:ext cx="502171" cy="502171"/>
          </a:xfrm>
          <a:prstGeom xmlns:a="http://schemas.openxmlformats.org/drawingml/2006/main" prst="straightConnector1">
            <a:avLst/>
          </a:prstGeom>
          <a:ln xmlns:a="http://schemas.openxmlformats.org/drawingml/2006/main" w="82150" cap="flat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13" name="Google Shape;62;p4"/>
          <p:cNvCxnSpPr/>
          <p:nvPr/>
        </p:nvCxnSpPr>
        <p:spPr>
          <a:xfrm xmlns:a="http://schemas.openxmlformats.org/drawingml/2006/main" rot="10800000" flipH="0" flipV="0">
            <a:off x="7438322" y="4768825"/>
            <a:ext cx="0" cy="387427"/>
          </a:xfrm>
          <a:prstGeom xmlns:a="http://schemas.openxmlformats.org/drawingml/2006/main" prst="straightConnector1">
            <a:avLst/>
          </a:prstGeom>
          <a:ln xmlns:a="http://schemas.openxmlformats.org/drawingml/2006/main" w="82150" cap="flat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14" name="Google Shape;63;p4"/>
          <p:cNvCxnSpPr/>
          <p:nvPr/>
        </p:nvCxnSpPr>
        <p:spPr>
          <a:xfrm xmlns:a="http://schemas.openxmlformats.org/drawingml/2006/main" rot="10800000" flipH="0" flipV="0">
            <a:off x="7078612" y="4796523"/>
            <a:ext cx="387427" cy="0"/>
          </a:xfrm>
          <a:prstGeom xmlns:a="http://schemas.openxmlformats.org/drawingml/2006/main" prst="straightConnector1">
            <a:avLst/>
          </a:prstGeom>
          <a:ln xmlns:a="http://schemas.openxmlformats.org/drawingml/2006/main" w="82150" cap="flat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6" name="Google Shape;66;p4">
            <a:extLst xmlns:a="http://schemas.openxmlformats.org/drawingml/2006/main">
              <a:ext uri="{FF2B5EF4-FFF2-40B4-BE49-F238E27FC236}">
                <a16:creationId xmlns:a16="http://schemas.microsoft.com/office/drawing/2014/main" id="{9A521667-B38D-4C69-94FD-A06E6632A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693590" y="6219734"/>
            <a:ext cx="1007002" cy="1007002"/>
          </a:xfrm>
          <a:custGeom xmlns:a="http://schemas.openxmlformats.org/drawingml/2006/main"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solidFill xmlns:a="http://schemas.openxmlformats.org/drawingml/2006/main">
            <a:srgbClr val="FFFFFF"/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7" name="Google Shape;67;p4">
            <a:extLst xmlns:a="http://schemas.openxmlformats.org/drawingml/2006/main">
              <a:ext uri="{FF2B5EF4-FFF2-40B4-BE49-F238E27FC236}">
                <a16:creationId xmlns:a16="http://schemas.microsoft.com/office/drawing/2014/main" id="{6473A6B2-EE5D-4FF0-B1AE-87C514C33F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787996" y="6255136"/>
            <a:ext cx="818065" cy="87716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30250" tIns="30250" rIns="30250" bIns="3025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18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cxnSp>
        <p:nvCxnSpPr>
          <p:cNvPr id="117" name="Google Shape;68;p4"/>
          <p:cNvCxnSpPr/>
          <p:nvPr/>
        </p:nvCxnSpPr>
        <p:spPr>
          <a:xfrm xmlns:a="http://schemas.openxmlformats.org/drawingml/2006/main" rot="10800000" flipH="1" flipV="0">
            <a:off x="6929802" y="6492774"/>
            <a:ext cx="502171" cy="502171"/>
          </a:xfrm>
          <a:prstGeom xmlns:a="http://schemas.openxmlformats.org/drawingml/2006/main" prst="straightConnector1">
            <a:avLst/>
          </a:prstGeom>
          <a:ln xmlns:a="http://schemas.openxmlformats.org/drawingml/2006/main" w="82150" cap="flat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18" name="Google Shape;69;p4"/>
          <p:cNvCxnSpPr/>
          <p:nvPr/>
        </p:nvCxnSpPr>
        <p:spPr>
          <a:xfrm xmlns:a="http://schemas.openxmlformats.org/drawingml/2006/main" rot="10800000" flipH="0" flipV="0">
            <a:off x="7438322" y="6454305"/>
            <a:ext cx="0" cy="387427"/>
          </a:xfrm>
          <a:prstGeom xmlns:a="http://schemas.openxmlformats.org/drawingml/2006/main" prst="straightConnector1">
            <a:avLst/>
          </a:prstGeom>
          <a:ln xmlns:a="http://schemas.openxmlformats.org/drawingml/2006/main" w="82150" cap="flat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19" name="Google Shape;70;p4"/>
          <p:cNvCxnSpPr/>
          <p:nvPr/>
        </p:nvCxnSpPr>
        <p:spPr>
          <a:xfrm xmlns:a="http://schemas.openxmlformats.org/drawingml/2006/main" rot="10800000" flipH="0" flipV="0">
            <a:off x="7078612" y="6482003"/>
            <a:ext cx="387427" cy="0"/>
          </a:xfrm>
          <a:prstGeom xmlns:a="http://schemas.openxmlformats.org/drawingml/2006/main" prst="straightConnector1">
            <a:avLst/>
          </a:prstGeom>
          <a:ln xmlns:a="http://schemas.openxmlformats.org/drawingml/2006/main" w="82150" cap="flat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3" name="Google Shape;73;p4">
            <a:extLst xmlns:a="http://schemas.openxmlformats.org/drawingml/2006/main">
              <a:ext uri="{FF2B5EF4-FFF2-40B4-BE49-F238E27FC236}">
                <a16:creationId xmlns:a16="http://schemas.microsoft.com/office/drawing/2014/main" id="{D9CDA2BF-64B0-4F0C-A935-7B403BEB7A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693590" y="7907932"/>
            <a:ext cx="1007002" cy="1007002"/>
          </a:xfrm>
          <a:custGeom xmlns:a="http://schemas.openxmlformats.org/drawingml/2006/main"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solidFill xmlns:a="http://schemas.openxmlformats.org/drawingml/2006/main">
            <a:srgbClr val="FFFFFF"/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4" name="Google Shape;74;p4">
            <a:extLst xmlns:a="http://schemas.openxmlformats.org/drawingml/2006/main">
              <a:ext uri="{FF2B5EF4-FFF2-40B4-BE49-F238E27FC236}">
                <a16:creationId xmlns:a16="http://schemas.microsoft.com/office/drawing/2014/main" id="{611514AC-9D4A-4951-B438-A0146E9C31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787996" y="7943334"/>
            <a:ext cx="818065" cy="87716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30250" tIns="30250" rIns="30250" bIns="3025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18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cxnSp>
        <p:nvCxnSpPr>
          <p:cNvPr id="122" name="Google Shape;75;p4"/>
          <p:cNvCxnSpPr/>
          <p:nvPr/>
        </p:nvCxnSpPr>
        <p:spPr>
          <a:xfrm xmlns:a="http://schemas.openxmlformats.org/drawingml/2006/main" rot="10800000" flipH="1" flipV="0">
            <a:off x="6929802" y="8180972"/>
            <a:ext cx="502171" cy="502171"/>
          </a:xfrm>
          <a:prstGeom xmlns:a="http://schemas.openxmlformats.org/drawingml/2006/main" prst="straightConnector1">
            <a:avLst/>
          </a:prstGeom>
          <a:ln xmlns:a="http://schemas.openxmlformats.org/drawingml/2006/main" w="82150" cap="flat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23" name="Google Shape;76;p4"/>
          <p:cNvCxnSpPr/>
          <p:nvPr/>
        </p:nvCxnSpPr>
        <p:spPr>
          <a:xfrm xmlns:a="http://schemas.openxmlformats.org/drawingml/2006/main" rot="10800000" flipH="0" flipV="0">
            <a:off x="7438322" y="8142503"/>
            <a:ext cx="0" cy="387427"/>
          </a:xfrm>
          <a:prstGeom xmlns:a="http://schemas.openxmlformats.org/drawingml/2006/main" prst="straightConnector1">
            <a:avLst/>
          </a:prstGeom>
          <a:ln xmlns:a="http://schemas.openxmlformats.org/drawingml/2006/main" w="82150" cap="flat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24" name="Google Shape;77;p4"/>
          <p:cNvCxnSpPr/>
          <p:nvPr/>
        </p:nvCxnSpPr>
        <p:spPr>
          <a:xfrm xmlns:a="http://schemas.openxmlformats.org/drawingml/2006/main" rot="10800000" flipH="0" flipV="0">
            <a:off x="7078612" y="8170201"/>
            <a:ext cx="387427" cy="0"/>
          </a:xfrm>
          <a:prstGeom xmlns:a="http://schemas.openxmlformats.org/drawingml/2006/main" prst="straightConnector1">
            <a:avLst/>
          </a:prstGeom>
          <a:ln xmlns:a="http://schemas.openxmlformats.org/drawingml/2006/main" w="82150" cap="flat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8" name="Google Shape;78;p4">
            <a:extLst xmlns:a="http://schemas.openxmlformats.org/drawingml/2006/main">
              <a:ext uri="{FF2B5EF4-FFF2-40B4-BE49-F238E27FC236}">
                <a16:creationId xmlns:a16="http://schemas.microsoft.com/office/drawing/2014/main" id="{D61BD19A-44AD-4069-92C7-2BED52992A25}"/>
              </a:ext>
            </a:extLst>
          </p:cNvPr>
          <p:cNvSpPr>
            <a:spLocks xmlns:a="http://schemas.openxmlformats.org/drawingml/2006/main" noGrp="1"/>
          </p:cNvSpPr>
          <p:nvPr>
            <p:ph type="body" idx="7"/>
          </p:nvPr>
        </p:nvSpPr>
        <p:spPr>
          <a:xfrm xmlns:a="http://schemas.openxmlformats.org/drawingml/2006/main">
            <a:off x="1039100" y="4554488"/>
            <a:ext cx="5247300" cy="486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431800">
              <a:spcBef>
                <a:spcPts val="640"/>
              </a:spcBef>
              <a:spcAft>
                <a:spcPts val="0"/>
              </a:spcAft>
              <a:buSzPts val="3200"/>
              <a:buChar char="•"/>
              <a:defRPr sz="3200"/>
            </a:lvl1pPr>
            <a:lvl2pPr marL="914400" indent="-431800">
              <a:spcBef>
                <a:spcPts val="560"/>
              </a:spcBef>
              <a:spcAft>
                <a:spcPts val="0"/>
              </a:spcAft>
              <a:buSzPts val="3200"/>
              <a:buChar char="–"/>
              <a:defRPr b="1"/>
            </a:lvl2pPr>
            <a:lvl3pPr marL="1371600" indent="-431800">
              <a:spcBef>
                <a:spcPts val="480"/>
              </a:spcBef>
              <a:spcAft>
                <a:spcPts val="0"/>
              </a:spcAft>
              <a:buSzPts val="3200"/>
              <a:buChar char="•"/>
              <a:defRPr sz="3200" b="1"/>
            </a:lvl3pPr>
            <a:lvl4pPr marL="1828800" indent="-431800">
              <a:spcBef>
                <a:spcPts val="400"/>
              </a:spcBef>
              <a:spcAft>
                <a:spcPts val="0"/>
              </a:spcAft>
              <a:buSzPts val="3200"/>
              <a:buChar char="–"/>
              <a:defRPr sz="3200" b="1"/>
            </a:lvl4pPr>
            <a:lvl5pPr marL="2286000" indent="-431800">
              <a:spcBef>
                <a:spcPts val="400"/>
              </a:spcBef>
              <a:spcAft>
                <a:spcPts val="0"/>
              </a:spcAft>
              <a:buSzPts val="3200"/>
              <a:buChar char="»"/>
              <a:defRPr sz="3200" b="1"/>
            </a:lvl5pPr>
            <a:lvl6pPr marL="27432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6pPr>
            <a:lvl7pPr marL="32004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7pPr>
            <a:lvl8pPr marL="36576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8pPr>
            <a:lvl9pPr marL="41148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9pPr>
          </a:lstStyle>
          <a:p xmlns:a="http://schemas.openxmlformats.org/drawingml/2006/main"/>
        </p:txBody>
      </p:sp>
      <p:sp>
        <p:nvSpPr>
          <p:cNvPr id="79" name="Google Shape;79;p4">
            <a:extLst xmlns:a="http://schemas.openxmlformats.org/drawingml/2006/main">
              <a:ext uri="{FF2B5EF4-FFF2-40B4-BE49-F238E27FC236}">
                <a16:creationId xmlns:a16="http://schemas.microsoft.com/office/drawing/2014/main" id="{B9966CCD-E0B2-4981-99D7-20260B7F3E51}"/>
              </a:ext>
            </a:extLst>
          </p:cNvPr>
          <p:cNvSpPr>
            <a:spLocks xmlns:a="http://schemas.openxmlformats.org/drawingml/2006/main" noGrp="1"/>
          </p:cNvSpPr>
          <p:nvPr>
            <p:ph type="body" idx="8"/>
          </p:nvPr>
        </p:nvSpPr>
        <p:spPr>
          <a:xfrm xmlns:a="http://schemas.openxmlformats.org/drawingml/2006/main">
            <a:off x="1039100" y="5041388"/>
            <a:ext cx="5247300" cy="486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61950">
              <a:spcBef>
                <a:spcPts val="640"/>
              </a:spcBef>
              <a:spcAft>
                <a:spcPts val="0"/>
              </a:spcAft>
              <a:buSzPts val="2100"/>
              <a:buChar char="•"/>
              <a:defRPr sz="2100" b="0"/>
            </a:lvl1pPr>
            <a:lvl2pPr marL="914400" indent="-361950">
              <a:spcBef>
                <a:spcPts val="560"/>
              </a:spcBef>
              <a:spcAft>
                <a:spcPts val="0"/>
              </a:spcAft>
              <a:buSzPts val="2100"/>
              <a:buChar char="–"/>
              <a:defRPr sz="2100"/>
            </a:lvl2pPr>
            <a:lvl3pPr marL="1371600" indent="-361950">
              <a:spcBef>
                <a:spcPts val="480"/>
              </a:spcBef>
              <a:spcAft>
                <a:spcPts val="0"/>
              </a:spcAft>
              <a:buSzPts val="2100"/>
              <a:buChar char="•"/>
              <a:defRPr/>
            </a:lvl3pPr>
            <a:lvl4pPr marL="1828800" indent="-361950">
              <a:spcBef>
                <a:spcPts val="400"/>
              </a:spcBef>
              <a:spcAft>
                <a:spcPts val="0"/>
              </a:spcAft>
              <a:buSzPts val="2100"/>
              <a:buChar char="–"/>
              <a:defRPr sz="2100"/>
            </a:lvl4pPr>
            <a:lvl5pPr marL="2286000" indent="-361950">
              <a:spcBef>
                <a:spcPts val="400"/>
              </a:spcBef>
              <a:spcAft>
                <a:spcPts val="0"/>
              </a:spcAft>
              <a:buSzPts val="2100"/>
              <a:buChar char="»"/>
              <a:defRPr sz="2100"/>
            </a:lvl5pPr>
            <a:lvl6pPr marL="27432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6pPr>
            <a:lvl7pPr marL="32004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7pPr>
            <a:lvl8pPr marL="36576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8pPr>
            <a:lvl9pPr marL="41148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9pPr>
          </a:lstStyle>
          <a:p xmlns:a="http://schemas.openxmlformats.org/drawingml/2006/main"/>
        </p:txBody>
      </p:sp>
      <p:sp>
        <p:nvSpPr>
          <p:cNvPr id="80" name="Google Shape;80;p4">
            <a:extLst xmlns:a="http://schemas.openxmlformats.org/drawingml/2006/main">
              <a:ext uri="{FF2B5EF4-FFF2-40B4-BE49-F238E27FC236}">
                <a16:creationId xmlns:a16="http://schemas.microsoft.com/office/drawing/2014/main" id="{6387ECCC-8B62-4B0B-A04F-7A67C88C3A34}"/>
              </a:ext>
            </a:extLst>
          </p:cNvPr>
          <p:cNvSpPr>
            <a:spLocks xmlns:a="http://schemas.openxmlformats.org/drawingml/2006/main" noGrp="1"/>
          </p:cNvSpPr>
          <p:nvPr>
            <p:ph type="body" idx="9"/>
          </p:nvPr>
        </p:nvSpPr>
        <p:spPr>
          <a:xfrm xmlns:a="http://schemas.openxmlformats.org/drawingml/2006/main">
            <a:off x="1039100" y="6233650"/>
            <a:ext cx="5247300" cy="486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431800">
              <a:spcBef>
                <a:spcPts val="640"/>
              </a:spcBef>
              <a:spcAft>
                <a:spcPts val="0"/>
              </a:spcAft>
              <a:buSzPts val="3200"/>
              <a:buChar char="•"/>
              <a:defRPr sz="3200"/>
            </a:lvl1pPr>
            <a:lvl2pPr marL="914400" indent="-431800">
              <a:spcBef>
                <a:spcPts val="560"/>
              </a:spcBef>
              <a:spcAft>
                <a:spcPts val="0"/>
              </a:spcAft>
              <a:buSzPts val="3200"/>
              <a:buChar char="–"/>
              <a:defRPr b="1"/>
            </a:lvl2pPr>
            <a:lvl3pPr marL="1371600" indent="-431800">
              <a:spcBef>
                <a:spcPts val="480"/>
              </a:spcBef>
              <a:spcAft>
                <a:spcPts val="0"/>
              </a:spcAft>
              <a:buSzPts val="3200"/>
              <a:buChar char="•"/>
              <a:defRPr sz="3200" b="1"/>
            </a:lvl3pPr>
            <a:lvl4pPr marL="1828800" indent="-431800">
              <a:spcBef>
                <a:spcPts val="400"/>
              </a:spcBef>
              <a:spcAft>
                <a:spcPts val="0"/>
              </a:spcAft>
              <a:buSzPts val="3200"/>
              <a:buChar char="–"/>
              <a:defRPr sz="3200" b="1"/>
            </a:lvl4pPr>
            <a:lvl5pPr marL="2286000" indent="-431800">
              <a:spcBef>
                <a:spcPts val="400"/>
              </a:spcBef>
              <a:spcAft>
                <a:spcPts val="0"/>
              </a:spcAft>
              <a:buSzPts val="3200"/>
              <a:buChar char="»"/>
              <a:defRPr sz="3200" b="1"/>
            </a:lvl5pPr>
            <a:lvl6pPr marL="27432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6pPr>
            <a:lvl7pPr marL="32004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7pPr>
            <a:lvl8pPr marL="36576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8pPr>
            <a:lvl9pPr marL="41148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9pPr>
          </a:lstStyle>
          <a:p xmlns:a="http://schemas.openxmlformats.org/drawingml/2006/main"/>
        </p:txBody>
      </p:sp>
      <p:sp>
        <p:nvSpPr>
          <p:cNvPr id="81" name="Google Shape;81;p4">
            <a:extLst xmlns:a="http://schemas.openxmlformats.org/drawingml/2006/main">
              <a:ext uri="{FF2B5EF4-FFF2-40B4-BE49-F238E27FC236}">
                <a16:creationId xmlns:a16="http://schemas.microsoft.com/office/drawing/2014/main" id="{469EFFD2-DD97-4FD9-8133-0245A79D44C3}"/>
              </a:ext>
            </a:extLst>
          </p:cNvPr>
          <p:cNvSpPr>
            <a:spLocks xmlns:a="http://schemas.openxmlformats.org/drawingml/2006/main" noGrp="1"/>
          </p:cNvSpPr>
          <p:nvPr>
            <p:ph type="body" idx="13"/>
          </p:nvPr>
        </p:nvSpPr>
        <p:spPr>
          <a:xfrm xmlns:a="http://schemas.openxmlformats.org/drawingml/2006/main">
            <a:off x="1039100" y="6720550"/>
            <a:ext cx="5247300" cy="486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61950">
              <a:spcBef>
                <a:spcPts val="640"/>
              </a:spcBef>
              <a:spcAft>
                <a:spcPts val="0"/>
              </a:spcAft>
              <a:buSzPts val="2100"/>
              <a:buChar char="•"/>
              <a:defRPr sz="2100" b="0"/>
            </a:lvl1pPr>
            <a:lvl2pPr marL="914400" indent="-361950">
              <a:spcBef>
                <a:spcPts val="560"/>
              </a:spcBef>
              <a:spcAft>
                <a:spcPts val="0"/>
              </a:spcAft>
              <a:buSzPts val="2100"/>
              <a:buChar char="–"/>
              <a:defRPr sz="2100"/>
            </a:lvl2pPr>
            <a:lvl3pPr marL="1371600" indent="-361950">
              <a:spcBef>
                <a:spcPts val="480"/>
              </a:spcBef>
              <a:spcAft>
                <a:spcPts val="0"/>
              </a:spcAft>
              <a:buSzPts val="2100"/>
              <a:buChar char="•"/>
              <a:defRPr/>
            </a:lvl3pPr>
            <a:lvl4pPr marL="1828800" indent="-361950">
              <a:spcBef>
                <a:spcPts val="400"/>
              </a:spcBef>
              <a:spcAft>
                <a:spcPts val="0"/>
              </a:spcAft>
              <a:buSzPts val="2100"/>
              <a:buChar char="–"/>
              <a:defRPr sz="2100"/>
            </a:lvl4pPr>
            <a:lvl5pPr marL="2286000" indent="-361950">
              <a:spcBef>
                <a:spcPts val="400"/>
              </a:spcBef>
              <a:spcAft>
                <a:spcPts val="0"/>
              </a:spcAft>
              <a:buSzPts val="2100"/>
              <a:buChar char="»"/>
              <a:defRPr sz="2100"/>
            </a:lvl5pPr>
            <a:lvl6pPr marL="27432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6pPr>
            <a:lvl7pPr marL="32004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7pPr>
            <a:lvl8pPr marL="36576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8pPr>
            <a:lvl9pPr marL="41148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9pPr>
          </a:lstStyle>
          <a:p xmlns:a="http://schemas.openxmlformats.org/drawingml/2006/main"/>
        </p:txBody>
      </p:sp>
      <p:sp>
        <p:nvSpPr>
          <p:cNvPr id="82" name="Google Shape;82;p4">
            <a:extLst xmlns:a="http://schemas.openxmlformats.org/drawingml/2006/main">
              <a:ext uri="{FF2B5EF4-FFF2-40B4-BE49-F238E27FC236}">
                <a16:creationId xmlns:a16="http://schemas.microsoft.com/office/drawing/2014/main" id="{945A6FA1-195C-4A2C-B29B-F52E7556EE32}"/>
              </a:ext>
            </a:extLst>
          </p:cNvPr>
          <p:cNvSpPr>
            <a:spLocks xmlns:a="http://schemas.openxmlformats.org/drawingml/2006/main" noGrp="1"/>
          </p:cNvSpPr>
          <p:nvPr>
            <p:ph type="body" idx="14"/>
          </p:nvPr>
        </p:nvSpPr>
        <p:spPr>
          <a:xfrm xmlns:a="http://schemas.openxmlformats.org/drawingml/2006/main">
            <a:off x="1039100" y="7919138"/>
            <a:ext cx="5247300" cy="486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431800">
              <a:spcBef>
                <a:spcPts val="640"/>
              </a:spcBef>
              <a:spcAft>
                <a:spcPts val="0"/>
              </a:spcAft>
              <a:buSzPts val="3200"/>
              <a:buChar char="•"/>
              <a:defRPr sz="3200"/>
            </a:lvl1pPr>
            <a:lvl2pPr marL="914400" indent="-431800">
              <a:spcBef>
                <a:spcPts val="560"/>
              </a:spcBef>
              <a:spcAft>
                <a:spcPts val="0"/>
              </a:spcAft>
              <a:buSzPts val="3200"/>
              <a:buChar char="–"/>
              <a:defRPr b="1"/>
            </a:lvl2pPr>
            <a:lvl3pPr marL="1371600" indent="-431800">
              <a:spcBef>
                <a:spcPts val="480"/>
              </a:spcBef>
              <a:spcAft>
                <a:spcPts val="0"/>
              </a:spcAft>
              <a:buSzPts val="3200"/>
              <a:buChar char="•"/>
              <a:defRPr sz="3200" b="1"/>
            </a:lvl3pPr>
            <a:lvl4pPr marL="1828800" indent="-431800">
              <a:spcBef>
                <a:spcPts val="400"/>
              </a:spcBef>
              <a:spcAft>
                <a:spcPts val="0"/>
              </a:spcAft>
              <a:buSzPts val="3200"/>
              <a:buChar char="–"/>
              <a:defRPr sz="3200" b="1"/>
            </a:lvl4pPr>
            <a:lvl5pPr marL="2286000" indent="-431800">
              <a:spcBef>
                <a:spcPts val="400"/>
              </a:spcBef>
              <a:spcAft>
                <a:spcPts val="0"/>
              </a:spcAft>
              <a:buSzPts val="3200"/>
              <a:buChar char="»"/>
              <a:defRPr sz="3200" b="1"/>
            </a:lvl5pPr>
            <a:lvl6pPr marL="27432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6pPr>
            <a:lvl7pPr marL="32004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7pPr>
            <a:lvl8pPr marL="36576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8pPr>
            <a:lvl9pPr marL="41148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9pPr>
          </a:lstStyle>
          <a:p xmlns:a="http://schemas.openxmlformats.org/drawingml/2006/main"/>
        </p:txBody>
      </p:sp>
      <p:sp>
        <p:nvSpPr>
          <p:cNvPr id="83" name="Google Shape;83;p4">
            <a:extLst xmlns:a="http://schemas.openxmlformats.org/drawingml/2006/main">
              <a:ext uri="{FF2B5EF4-FFF2-40B4-BE49-F238E27FC236}">
                <a16:creationId xmlns:a16="http://schemas.microsoft.com/office/drawing/2014/main" id="{F1EE6F41-F7F0-4F8B-B572-59D739F77DBF}"/>
              </a:ext>
            </a:extLst>
          </p:cNvPr>
          <p:cNvSpPr>
            <a:spLocks xmlns:a="http://schemas.openxmlformats.org/drawingml/2006/main" noGrp="1"/>
          </p:cNvSpPr>
          <p:nvPr>
            <p:ph type="body" idx="15"/>
          </p:nvPr>
        </p:nvSpPr>
        <p:spPr>
          <a:xfrm xmlns:a="http://schemas.openxmlformats.org/drawingml/2006/main">
            <a:off x="1039100" y="8406038"/>
            <a:ext cx="5247300" cy="486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61950">
              <a:spcBef>
                <a:spcPts val="640"/>
              </a:spcBef>
              <a:spcAft>
                <a:spcPts val="0"/>
              </a:spcAft>
              <a:buSzPts val="2100"/>
              <a:buChar char="•"/>
              <a:defRPr sz="2100" b="0"/>
            </a:lvl1pPr>
            <a:lvl2pPr marL="914400" indent="-361950">
              <a:spcBef>
                <a:spcPts val="560"/>
              </a:spcBef>
              <a:spcAft>
                <a:spcPts val="0"/>
              </a:spcAft>
              <a:buSzPts val="2100"/>
              <a:buChar char="–"/>
              <a:defRPr sz="2100"/>
            </a:lvl2pPr>
            <a:lvl3pPr marL="1371600" indent="-361950">
              <a:spcBef>
                <a:spcPts val="480"/>
              </a:spcBef>
              <a:spcAft>
                <a:spcPts val="0"/>
              </a:spcAft>
              <a:buSzPts val="2100"/>
              <a:buChar char="•"/>
              <a:defRPr/>
            </a:lvl3pPr>
            <a:lvl4pPr marL="1828800" indent="-361950">
              <a:spcBef>
                <a:spcPts val="400"/>
              </a:spcBef>
              <a:spcAft>
                <a:spcPts val="0"/>
              </a:spcAft>
              <a:buSzPts val="2100"/>
              <a:buChar char="–"/>
              <a:defRPr sz="2100"/>
            </a:lvl4pPr>
            <a:lvl5pPr marL="2286000" indent="-361950">
              <a:spcBef>
                <a:spcPts val="400"/>
              </a:spcBef>
              <a:spcAft>
                <a:spcPts val="0"/>
              </a:spcAft>
              <a:buSzPts val="2100"/>
              <a:buChar char="»"/>
              <a:defRPr sz="2100"/>
            </a:lvl5pPr>
            <a:lvl6pPr marL="27432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6pPr>
            <a:lvl7pPr marL="32004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7pPr>
            <a:lvl8pPr marL="36576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8pPr>
            <a:lvl9pPr marL="41148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9pPr>
          </a:lstStyle>
          <a:p xmlns:a="http://schemas.openxmlformats.org/drawingml/2006/main"/>
        </p:txBody>
      </p:sp>
    </p:spTree>
  </p:cSld>
</p:sldLayout>
</file>

<file path=ppt/slideLayouts/slideLayout4.xml><?xml version="1.0" encoding="utf-8"?>
<p:sldLayout xmlns:p="http://schemas.openxmlformats.org/presentationml/2006/main" matchingName="Content One" type="secHead">
  <p:cSld name="SECTION_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5" name="Google Shape;85;p5">
            <a:extLst xmlns:a="http://schemas.openxmlformats.org/drawingml/2006/main">
              <a:ext uri="{FF2B5EF4-FFF2-40B4-BE49-F238E27FC236}">
                <a16:creationId xmlns:a16="http://schemas.microsoft.com/office/drawing/2014/main" id="{9DBDB5DD-24BF-45DA-8B5D-FECC4EC43566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039100" y="4085275"/>
            <a:ext cx="7412400" cy="40404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61950">
              <a:spcBef>
                <a:spcPts val="640"/>
              </a:spcBef>
              <a:spcAft>
                <a:spcPts val="0"/>
              </a:spcAft>
              <a:buSzPts val="2100"/>
              <a:buChar char="•"/>
              <a:defRPr sz="2100" b="0"/>
            </a:lvl1pPr>
            <a:lvl2pPr marL="914400" indent="-361950">
              <a:spcBef>
                <a:spcPts val="560"/>
              </a:spcBef>
              <a:spcAft>
                <a:spcPts val="0"/>
              </a:spcAft>
              <a:buSzPts val="2100"/>
              <a:buChar char="–"/>
              <a:defRPr sz="2100"/>
            </a:lvl2pPr>
            <a:lvl3pPr marL="1371600" indent="-361950">
              <a:spcBef>
                <a:spcPts val="480"/>
              </a:spcBef>
              <a:spcAft>
                <a:spcPts val="0"/>
              </a:spcAft>
              <a:buSzPts val="2100"/>
              <a:buChar char="•"/>
              <a:defRPr/>
            </a:lvl3pPr>
            <a:lvl4pPr marL="1828800" indent="-361950">
              <a:spcBef>
                <a:spcPts val="400"/>
              </a:spcBef>
              <a:spcAft>
                <a:spcPts val="0"/>
              </a:spcAft>
              <a:buSzPts val="2100"/>
              <a:buChar char="–"/>
              <a:defRPr sz="2100"/>
            </a:lvl4pPr>
            <a:lvl5pPr marL="2286000" indent="-361950">
              <a:spcBef>
                <a:spcPts val="400"/>
              </a:spcBef>
              <a:spcAft>
                <a:spcPts val="0"/>
              </a:spcAft>
              <a:buSzPts val="2100"/>
              <a:buChar char="»"/>
              <a:defRPr sz="2100"/>
            </a:lvl5pPr>
            <a:lvl6pPr marL="27432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6pPr>
            <a:lvl7pPr marL="32004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7pPr>
            <a:lvl8pPr marL="36576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8pPr>
            <a:lvl9pPr marL="41148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9pPr>
          </a:lstStyle>
          <a:p xmlns:a="http://schemas.openxmlformats.org/drawingml/2006/main"/>
        </p:txBody>
      </p:sp>
      <p:sp>
        <p:nvSpPr>
          <p:cNvPr id="86" name="Google Shape;86;p5">
            <a:extLst xmlns:a="http://schemas.openxmlformats.org/drawingml/2006/main">
              <a:ext uri="{FF2B5EF4-FFF2-40B4-BE49-F238E27FC236}">
                <a16:creationId xmlns:a16="http://schemas.microsoft.com/office/drawing/2014/main" id="{F8AB1CC7-31B4-4211-A4F3-E85F7BE99BEA}"/>
              </a:ext>
            </a:extLst>
          </p:cNvPr>
          <p:cNvSpPr>
            <a:spLocks xmlns:a="http://schemas.openxmlformats.org/drawingml/2006/main" noGrp="1"/>
          </p:cNvSpPr>
          <p:nvPr>
            <p:ph type="subTitle" idx="2"/>
          </p:nvPr>
        </p:nvSpPr>
        <p:spPr>
          <a:xfrm xmlns:a="http://schemas.openxmlformats.org/drawingml/2006/main">
            <a:off x="1034150" y="2064850"/>
            <a:ext cx="7488300" cy="11331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>
              <a:spcBef>
                <a:spcPts val="640"/>
              </a:spcBef>
              <a:spcAft>
                <a:spcPts val="0"/>
              </a:spcAft>
              <a:buSzPts val="7200"/>
              <a:buNone/>
              <a:defRPr/>
            </a:lvl1pPr>
            <a:lvl2pPr>
              <a:spcBef>
                <a:spcPts val="560"/>
              </a:spcBef>
              <a:spcAft>
                <a:spcPts val="0"/>
              </a:spcAft>
              <a:buSzPts val="3200"/>
              <a:buNone/>
              <a:defRPr/>
            </a:lvl2pPr>
            <a:lvl3pPr>
              <a:spcBef>
                <a:spcPts val="480"/>
              </a:spcBef>
              <a:spcAft>
                <a:spcPts val="0"/>
              </a:spcAft>
              <a:buSzPts val="2100"/>
              <a:buNone/>
              <a:defRPr/>
            </a:lvl3pPr>
            <a:lvl4pPr>
              <a:spcBef>
                <a:spcPts val="40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5pPr>
            <a:lvl6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6pPr>
            <a:lvl7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7pPr>
            <a:lvl8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8pPr>
            <a:lvl9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9pPr>
          </a:lstStyle>
          <a:p xmlns:a="http://schemas.openxmlformats.org/drawingml/2006/main"/>
        </p:txBody>
      </p:sp>
      <p:pic>
        <p:nvPicPr>
          <p:cNvPr id="98" name="Google Shape;87;p5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89681988a0b4a6b">
            <a:alphaModFix/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522326" y="402"/>
            <a:ext cx="9529250" cy="14328873"/>
          </a:xfrm>
          <a:prstGeom xmlns:a="http://schemas.openxmlformats.org/drawingml/2006/main" prst="rect">
            <a:avLst/>
          </a:prstGeom>
          <a:ln xmlns:a="http://schemas.openxmlformats.org/drawingml/2006/main">
            <a:noFill/>
          </a:ln>
        </p:spPr>
      </p:pic>
      <p:sp>
        <p:nvSpPr>
          <p:cNvPr id="88" name="Google Shape;88;p5">
            <a:extLst xmlns:a="http://schemas.openxmlformats.org/drawingml/2006/main">
              <a:ext uri="{FF2B5EF4-FFF2-40B4-BE49-F238E27FC236}">
                <a16:creationId xmlns:a16="http://schemas.microsoft.com/office/drawing/2014/main" id="{8B641661-A3EA-4539-A5E7-94E1D86F0092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14995075" y="423325"/>
            <a:ext cx="2264400" cy="2154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17500" algn="r">
              <a:spcBef>
                <a:spcPts val="640"/>
              </a:spcBef>
              <a:spcAft>
                <a:spcPts val="0"/>
              </a:spcAft>
              <a:buSzPts val="1400"/>
              <a:buChar char="•"/>
              <a:defRPr sz="1400"/>
            </a:lvl1pPr>
            <a:lvl2pPr marL="914400" indent="-317500" algn="r">
              <a:spcBef>
                <a:spcPts val="560"/>
              </a:spcBef>
              <a:spcAft>
                <a:spcPts val="0"/>
              </a:spcAft>
              <a:buSzPts val="1400"/>
              <a:buChar char="–"/>
              <a:defRPr sz="1400" b="1"/>
            </a:lvl2pPr>
            <a:lvl3pPr marL="1371600" indent="-317500" algn="r">
              <a:spcBef>
                <a:spcPts val="480"/>
              </a:spcBef>
              <a:spcAft>
                <a:spcPts val="0"/>
              </a:spcAft>
              <a:buSzPts val="1400"/>
              <a:buChar char="•"/>
              <a:defRPr sz="1400" b="1"/>
            </a:lvl3pPr>
            <a:lvl4pPr marL="1828800" indent="-317500" algn="r">
              <a:spcBef>
                <a:spcPts val="400"/>
              </a:spcBef>
              <a:spcAft>
                <a:spcPts val="0"/>
              </a:spcAft>
              <a:buSzPts val="1400"/>
              <a:buChar char="–"/>
              <a:defRPr b="1"/>
            </a:lvl4pPr>
            <a:lvl5pPr marL="2286000" indent="-317500" algn="r">
              <a:spcBef>
                <a:spcPts val="400"/>
              </a:spcBef>
              <a:spcAft>
                <a:spcPts val="0"/>
              </a:spcAft>
              <a:buSzPts val="1400"/>
              <a:buChar char="»"/>
              <a:defRPr sz="1400" b="1"/>
            </a:lvl5pPr>
            <a:lvl6pPr marL="27432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6pPr>
            <a:lvl7pPr marL="32004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7pPr>
            <a:lvl8pPr marL="36576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8pPr>
            <a:lvl9pPr marL="41148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9pPr>
          </a:lstStyle>
          <a:p xmlns:a="http://schemas.openxmlformats.org/drawingml/2006/main"/>
        </p:txBody>
      </p:sp>
      <p:sp>
        <p:nvSpPr>
          <p:cNvPr id="89" name="Google Shape;89;p5">
            <a:extLst xmlns:a="http://schemas.openxmlformats.org/drawingml/2006/main">
              <a:ext uri="{FF2B5EF4-FFF2-40B4-BE49-F238E27FC236}">
                <a16:creationId xmlns:a16="http://schemas.microsoft.com/office/drawing/2014/main" id="{2BA5580C-193A-405C-930F-31BDF474ADFD}"/>
              </a:ext>
            </a:extLst>
          </p:cNvPr>
          <p:cNvSpPr>
            <a:spLocks xmlns:a="http://schemas.openxmlformats.org/drawingml/2006/main" noGrp="1"/>
          </p:cNvSpPr>
          <p:nvPr>
            <p:ph type="body" idx="4"/>
          </p:nvPr>
        </p:nvSpPr>
        <p:spPr>
          <a:xfrm xmlns:a="http://schemas.openxmlformats.org/drawingml/2006/main">
            <a:off x="7284150" y="423325"/>
            <a:ext cx="3719700" cy="2154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17500" algn="ctr">
              <a:spcBef>
                <a:spcPts val="640"/>
              </a:spcBef>
              <a:spcAft>
                <a:spcPts val="0"/>
              </a:spcAft>
              <a:buSzPts val="1400"/>
              <a:buChar char="•"/>
              <a:defRPr sz="1400"/>
            </a:lvl1pPr>
            <a:lvl2pPr marL="914400" indent="-317500" algn="ctr">
              <a:spcBef>
                <a:spcPts val="560"/>
              </a:spcBef>
              <a:spcAft>
                <a:spcPts val="0"/>
              </a:spcAft>
              <a:buSzPts val="1400"/>
              <a:buChar char="–"/>
              <a:defRPr sz="1400" b="1"/>
            </a:lvl2pPr>
            <a:lvl3pPr marL="1371600" indent="-317500" algn="ctr">
              <a:spcBef>
                <a:spcPts val="480"/>
              </a:spcBef>
              <a:spcAft>
                <a:spcPts val="0"/>
              </a:spcAft>
              <a:buSzPts val="1400"/>
              <a:buChar char="•"/>
              <a:defRPr sz="1400" b="1"/>
            </a:lvl3pPr>
            <a:lvl4pPr marL="1828800" indent="-317500" algn="ctr">
              <a:spcBef>
                <a:spcPts val="400"/>
              </a:spcBef>
              <a:spcAft>
                <a:spcPts val="0"/>
              </a:spcAft>
              <a:buSzPts val="1400"/>
              <a:buChar char="–"/>
              <a:defRPr b="1"/>
            </a:lvl4pPr>
            <a:lvl5pPr marL="2286000" indent="-317500" algn="ctr">
              <a:spcBef>
                <a:spcPts val="400"/>
              </a:spcBef>
              <a:spcAft>
                <a:spcPts val="0"/>
              </a:spcAft>
              <a:buSzPts val="1400"/>
              <a:buChar char="»"/>
              <a:defRPr sz="1400" b="1"/>
            </a:lvl5pPr>
            <a:lvl6pPr marL="27432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6pPr>
            <a:lvl7pPr marL="32004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7pPr>
            <a:lvl8pPr marL="36576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8pPr>
            <a:lvl9pPr marL="41148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9pPr>
          </a:lstStyle>
          <a:p xmlns:a="http://schemas.openxmlformats.org/drawingml/2006/main"/>
        </p:txBody>
      </p:sp>
      <p:sp>
        <p:nvSpPr>
          <p:cNvPr id="91" name="Google Shape;91;p5">
            <a:extLst xmlns:a="http://schemas.openxmlformats.org/drawingml/2006/main">
              <a:ext uri="{FF2B5EF4-FFF2-40B4-BE49-F238E27FC236}">
                <a16:creationId xmlns:a16="http://schemas.microsoft.com/office/drawing/2014/main" id="{C934EBEF-4E3E-47A1-AD60-BBB956FD7F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916524" y="363600"/>
            <a:ext cx="1625663" cy="325972"/>
          </a:xfrm>
          <a:custGeom xmlns:a="http://schemas.openxmlformats.org/drawingml/2006/main">
            <a:rect l="l" t="t" r="r" b="b"/>
            <a:pathLst>
              <a:path w="398613" h="85850">
                <a:moveTo>
                  <a:pt x="42925" y="0"/>
                </a:moveTo>
                <a:lnTo>
                  <a:pt x="355688" y="0"/>
                </a:lnTo>
                <a:cubicBezTo>
                  <a:pt x="379395" y="0"/>
                  <a:pt x="398613" y="19218"/>
                  <a:pt x="398613" y="42925"/>
                </a:cubicBezTo>
                <a:lnTo>
                  <a:pt x="398613" y="42925"/>
                </a:lnTo>
                <a:cubicBezTo>
                  <a:pt x="398613" y="66632"/>
                  <a:pt x="379395" y="85850"/>
                  <a:pt x="355688" y="85850"/>
                </a:cubicBezTo>
                <a:lnTo>
                  <a:pt x="42925" y="85850"/>
                </a:lnTo>
                <a:cubicBezTo>
                  <a:pt x="19218" y="85850"/>
                  <a:pt x="0" y="66632"/>
                  <a:pt x="0" y="42925"/>
                </a:cubicBezTo>
                <a:lnTo>
                  <a:pt x="0" y="42925"/>
                </a:lnTo>
                <a:cubicBezTo>
                  <a:pt x="0" y="19218"/>
                  <a:pt x="19218" y="0"/>
                  <a:pt x="42925" y="0"/>
                </a:cubicBezTo>
                <a:close/>
              </a:path>
            </a:pathLst>
          </a:custGeom>
          <a:solidFill xmlns:a="http://schemas.openxmlformats.org/drawingml/2006/main">
            <a:srgbClr val="FFFFFF"/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5">
            <a:extLst xmlns:a="http://schemas.openxmlformats.org/drawingml/2006/main">
              <a:ext uri="{FF2B5EF4-FFF2-40B4-BE49-F238E27FC236}">
                <a16:creationId xmlns:a16="http://schemas.microsoft.com/office/drawing/2014/main" id="{F7BC56A7-AC86-40D6-9779-C84880A216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916524" y="435932"/>
            <a:ext cx="1626018" cy="25401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50800" tIns="50800" rIns="50800" bIns="5080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7777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93" name="Google Shape;93;p5">
            <a:extLst xmlns:a="http://schemas.openxmlformats.org/drawingml/2006/main">
              <a:ext uri="{FF2B5EF4-FFF2-40B4-BE49-F238E27FC236}">
                <a16:creationId xmlns:a16="http://schemas.microsoft.com/office/drawing/2014/main" id="{6E9949F5-FF99-42CF-A7F9-76C499828583}"/>
              </a:ext>
            </a:extLst>
          </p:cNvPr>
          <p:cNvSpPr>
            <a:spLocks xmlns:a="http://schemas.openxmlformats.org/drawingml/2006/main" noGrp="1"/>
          </p:cNvSpPr>
          <p:nvPr>
            <p:ph type="pic" idx="5"/>
          </p:nvPr>
        </p:nvSpPr>
        <p:spPr>
          <a:xfrm xmlns:a="http://schemas.openxmlformats.org/drawingml/2006/main">
            <a:off x="8758800" y="1031400"/>
            <a:ext cx="9529200" cy="9255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</p:sp>
      <p:sp>
        <p:nvSpPr>
          <p:cNvPr id="94" name="Google Shape;94;p5">
            <a:extLst xmlns:a="http://schemas.openxmlformats.org/drawingml/2006/main">
              <a:ext uri="{FF2B5EF4-FFF2-40B4-BE49-F238E27FC236}">
                <a16:creationId xmlns:a16="http://schemas.microsoft.com/office/drawing/2014/main" id="{4DFC23EF-BD5C-4231-8D5A-A51F3B1DE575}"/>
              </a:ext>
            </a:extLst>
          </p:cNvPr>
          <p:cNvSpPr>
            <a:spLocks xmlns:a="http://schemas.openxmlformats.org/drawingml/2006/main" noGrp="1"/>
          </p:cNvSpPr>
          <p:nvPr>
            <p:ph type="body" idx="6"/>
          </p:nvPr>
        </p:nvSpPr>
        <p:spPr>
          <a:xfrm xmlns:a="http://schemas.openxmlformats.org/drawingml/2006/main">
            <a:off x="987775" y="423325"/>
            <a:ext cx="1505100" cy="2154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1750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>
                <a:solidFill>
                  <a:schemeClr val="dk1"/>
                </a:solidFill>
              </a:defRPr>
            </a:lvl1pPr>
            <a:lvl2pPr marL="914400" indent="-317500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 sz="1400" b="1">
                <a:solidFill>
                  <a:schemeClr val="dk1"/>
                </a:solidFill>
              </a:defRPr>
            </a:lvl2pPr>
            <a:lvl3pPr marL="1371600" indent="-317500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3pPr>
            <a:lvl4pPr marL="18288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 b="1">
                <a:solidFill>
                  <a:schemeClr val="dk1"/>
                </a:solidFill>
              </a:defRPr>
            </a:lvl4pPr>
            <a:lvl5pPr marL="22860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»"/>
              <a:defRPr sz="1400" b="1">
                <a:solidFill>
                  <a:schemeClr val="dk1"/>
                </a:solidFill>
              </a:defRPr>
            </a:lvl5pPr>
            <a:lvl6pPr marL="27432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6pPr>
            <a:lvl7pPr marL="32004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7pPr>
            <a:lvl8pPr marL="36576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8pPr>
            <a:lvl9pPr marL="41148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5.xml><?xml version="1.0" encoding="utf-8"?>
<p:sldLayout xmlns:p="http://schemas.openxmlformats.org/presentationml/2006/main" matchingName="Content Two" type="twoObj">
  <p:cSld name="TWO_OBJECTS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7" name="Google Shape;97;p6">
            <a:extLst xmlns:a="http://schemas.openxmlformats.org/drawingml/2006/main">
              <a:ext uri="{FF2B5EF4-FFF2-40B4-BE49-F238E27FC236}">
                <a16:creationId xmlns:a16="http://schemas.microsoft.com/office/drawing/2014/main" id="{CA4F2ED8-4FC1-44F0-BD2B-72AAA0365A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916524" y="363600"/>
            <a:ext cx="1625663" cy="325972"/>
          </a:xfrm>
          <a:custGeom xmlns:a="http://schemas.openxmlformats.org/drawingml/2006/main">
            <a:rect l="l" t="t" r="r" b="b"/>
            <a:pathLst>
              <a:path w="398613" h="85850">
                <a:moveTo>
                  <a:pt x="42925" y="0"/>
                </a:moveTo>
                <a:lnTo>
                  <a:pt x="355688" y="0"/>
                </a:lnTo>
                <a:cubicBezTo>
                  <a:pt x="379395" y="0"/>
                  <a:pt x="398613" y="19218"/>
                  <a:pt x="398613" y="42925"/>
                </a:cubicBezTo>
                <a:lnTo>
                  <a:pt x="398613" y="42925"/>
                </a:lnTo>
                <a:cubicBezTo>
                  <a:pt x="398613" y="66632"/>
                  <a:pt x="379395" y="85850"/>
                  <a:pt x="355688" y="85850"/>
                </a:cubicBezTo>
                <a:lnTo>
                  <a:pt x="42925" y="85850"/>
                </a:lnTo>
                <a:cubicBezTo>
                  <a:pt x="19218" y="85850"/>
                  <a:pt x="0" y="66632"/>
                  <a:pt x="0" y="42925"/>
                </a:cubicBezTo>
                <a:lnTo>
                  <a:pt x="0" y="42925"/>
                </a:lnTo>
                <a:cubicBezTo>
                  <a:pt x="0" y="19218"/>
                  <a:pt x="19218" y="0"/>
                  <a:pt x="42925" y="0"/>
                </a:cubicBezTo>
                <a:close/>
              </a:path>
            </a:pathLst>
          </a:custGeom>
          <a:solidFill xmlns:a="http://schemas.openxmlformats.org/drawingml/2006/main">
            <a:srgbClr val="FFFFFF"/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8" name="Google Shape;98;p6">
            <a:extLst xmlns:a="http://schemas.openxmlformats.org/drawingml/2006/main">
              <a:ext uri="{FF2B5EF4-FFF2-40B4-BE49-F238E27FC236}">
                <a16:creationId xmlns:a16="http://schemas.microsoft.com/office/drawing/2014/main" id="{D284FBA2-82DC-4985-8035-E1DAB85C28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916524" y="435932"/>
            <a:ext cx="1626018" cy="25401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50800" tIns="50800" rIns="50800" bIns="5080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7777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99" name="Google Shape;99;p6">
            <a:extLst xmlns:a="http://schemas.openxmlformats.org/drawingml/2006/main">
              <a:ext uri="{FF2B5EF4-FFF2-40B4-BE49-F238E27FC236}">
                <a16:creationId xmlns:a16="http://schemas.microsoft.com/office/drawing/2014/main" id="{DBB5E930-D891-42A5-80DE-F405417D0C5E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987775" y="423325"/>
            <a:ext cx="1505100" cy="2154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1750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>
                <a:solidFill>
                  <a:schemeClr val="dk1"/>
                </a:solidFill>
              </a:defRPr>
            </a:lvl1pPr>
            <a:lvl2pPr marL="914400" indent="-317500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 sz="1400" b="1">
                <a:solidFill>
                  <a:schemeClr val="dk1"/>
                </a:solidFill>
              </a:defRPr>
            </a:lvl2pPr>
            <a:lvl3pPr marL="1371600" indent="-317500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3pPr>
            <a:lvl4pPr marL="18288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 b="1">
                <a:solidFill>
                  <a:schemeClr val="dk1"/>
                </a:solidFill>
              </a:defRPr>
            </a:lvl4pPr>
            <a:lvl5pPr marL="22860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»"/>
              <a:defRPr sz="1400" b="1">
                <a:solidFill>
                  <a:schemeClr val="dk1"/>
                </a:solidFill>
              </a:defRPr>
            </a:lvl5pPr>
            <a:lvl6pPr marL="27432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6pPr>
            <a:lvl7pPr marL="32004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7pPr>
            <a:lvl8pPr marL="36576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8pPr>
            <a:lvl9pPr marL="41148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9pPr>
          </a:lstStyle>
          <a:p xmlns:a="http://schemas.openxmlformats.org/drawingml/2006/main"/>
        </p:txBody>
      </p:sp>
      <p:sp>
        <p:nvSpPr>
          <p:cNvPr id="101" name="Google Shape;101;p6">
            <a:extLst xmlns:a="http://schemas.openxmlformats.org/drawingml/2006/main">
              <a:ext uri="{FF2B5EF4-FFF2-40B4-BE49-F238E27FC236}">
                <a16:creationId xmlns:a16="http://schemas.microsoft.com/office/drawing/2014/main" id="{F7308E58-DFA0-4BC8-83E7-C40C4865AD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028700" y="5419620"/>
            <a:ext cx="4552003" cy="3676148"/>
          </a:xfrm>
          <a:custGeom xmlns:a="http://schemas.openxmlformats.org/drawingml/2006/main">
            <a:rect l="l" t="t" r="r" b="b"/>
            <a:pathLst>
              <a:path w="807107" h="651811">
                <a:moveTo>
                  <a:pt x="86739" y="0"/>
                </a:moveTo>
                <a:lnTo>
                  <a:pt x="720367" y="0"/>
                </a:lnTo>
                <a:cubicBezTo>
                  <a:pt x="768272" y="0"/>
                  <a:pt x="807107" y="38834"/>
                  <a:pt x="807107" y="86739"/>
                </a:cubicBezTo>
                <a:lnTo>
                  <a:pt x="807107" y="565072"/>
                </a:lnTo>
                <a:cubicBezTo>
                  <a:pt x="807107" y="612977"/>
                  <a:pt x="768272" y="651811"/>
                  <a:pt x="720367" y="651811"/>
                </a:cubicBezTo>
                <a:lnTo>
                  <a:pt x="86739" y="651811"/>
                </a:lnTo>
                <a:cubicBezTo>
                  <a:pt x="38834" y="651811"/>
                  <a:pt x="0" y="612977"/>
                  <a:pt x="0" y="565072"/>
                </a:cubicBezTo>
                <a:lnTo>
                  <a:pt x="0" y="86739"/>
                </a:lnTo>
                <a:cubicBezTo>
                  <a:pt x="0" y="38834"/>
                  <a:pt x="38834" y="0"/>
                  <a:pt x="86739" y="0"/>
                </a:cubicBezTo>
                <a:close/>
              </a:path>
            </a:pathLst>
          </a:cu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19050" cmpd="sng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6">
            <a:extLst xmlns:a="http://schemas.openxmlformats.org/drawingml/2006/main">
              <a:ext uri="{FF2B5EF4-FFF2-40B4-BE49-F238E27FC236}">
                <a16:creationId xmlns:a16="http://schemas.microsoft.com/office/drawing/2014/main" id="{F0C32378-95E5-4F41-8BC6-A6A360A50F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028700" y="5151020"/>
            <a:ext cx="4551399" cy="3943981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50800" tIns="50800" rIns="50800" bIns="5080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1633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03" name="Google Shape;103;p6">
            <a:extLst xmlns:a="http://schemas.openxmlformats.org/drawingml/2006/main">
              <a:ext uri="{FF2B5EF4-FFF2-40B4-BE49-F238E27FC236}">
                <a16:creationId xmlns:a16="http://schemas.microsoft.com/office/drawing/2014/main" id="{FD2E1050-8B68-40F9-89A8-6679EDC79545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1291575" y="5847750"/>
            <a:ext cx="4026300" cy="486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431800">
              <a:spcBef>
                <a:spcPts val="640"/>
              </a:spcBef>
              <a:spcAft>
                <a:spcPts val="0"/>
              </a:spcAft>
              <a:buSzPts val="3200"/>
              <a:buChar char="•"/>
              <a:defRPr sz="3200"/>
            </a:lvl1pPr>
            <a:lvl2pPr marL="914400" indent="-431800">
              <a:spcBef>
                <a:spcPts val="560"/>
              </a:spcBef>
              <a:spcAft>
                <a:spcPts val="0"/>
              </a:spcAft>
              <a:buSzPts val="3200"/>
              <a:buChar char="–"/>
              <a:defRPr b="1"/>
            </a:lvl2pPr>
            <a:lvl3pPr marL="1371600" indent="-431800">
              <a:spcBef>
                <a:spcPts val="480"/>
              </a:spcBef>
              <a:spcAft>
                <a:spcPts val="0"/>
              </a:spcAft>
              <a:buSzPts val="3200"/>
              <a:buChar char="•"/>
              <a:defRPr sz="3200" b="1"/>
            </a:lvl3pPr>
            <a:lvl4pPr marL="1828800" indent="-431800">
              <a:spcBef>
                <a:spcPts val="400"/>
              </a:spcBef>
              <a:spcAft>
                <a:spcPts val="0"/>
              </a:spcAft>
              <a:buSzPts val="3200"/>
              <a:buChar char="–"/>
              <a:defRPr sz="3200" b="1"/>
            </a:lvl4pPr>
            <a:lvl5pPr marL="2286000" indent="-431800">
              <a:spcBef>
                <a:spcPts val="400"/>
              </a:spcBef>
              <a:spcAft>
                <a:spcPts val="0"/>
              </a:spcAft>
              <a:buSzPts val="3200"/>
              <a:buChar char="»"/>
              <a:defRPr sz="3200" b="1"/>
            </a:lvl5pPr>
            <a:lvl6pPr marL="27432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6pPr>
            <a:lvl7pPr marL="32004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7pPr>
            <a:lvl8pPr marL="36576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8pPr>
            <a:lvl9pPr marL="41148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9pPr>
          </a:lstStyle>
          <a:p xmlns:a="http://schemas.openxmlformats.org/drawingml/2006/main"/>
        </p:txBody>
      </p:sp>
      <p:sp>
        <p:nvSpPr>
          <p:cNvPr id="104" name="Google Shape;104;p6">
            <a:extLst xmlns:a="http://schemas.openxmlformats.org/drawingml/2006/main">
              <a:ext uri="{FF2B5EF4-FFF2-40B4-BE49-F238E27FC236}">
                <a16:creationId xmlns:a16="http://schemas.microsoft.com/office/drawing/2014/main" id="{C5002A7A-D718-4C4D-A253-1375E0A2D9EB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1291575" y="6592150"/>
            <a:ext cx="4026300" cy="18102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61950">
              <a:spcBef>
                <a:spcPts val="640"/>
              </a:spcBef>
              <a:spcAft>
                <a:spcPts val="0"/>
              </a:spcAft>
              <a:buSzPts val="2100"/>
              <a:buChar char="•"/>
              <a:defRPr sz="2100" b="0"/>
            </a:lvl1pPr>
            <a:lvl2pPr marL="914400" indent="-361950">
              <a:spcBef>
                <a:spcPts val="560"/>
              </a:spcBef>
              <a:spcAft>
                <a:spcPts val="0"/>
              </a:spcAft>
              <a:buSzPts val="2100"/>
              <a:buChar char="–"/>
              <a:defRPr sz="2100"/>
            </a:lvl2pPr>
            <a:lvl3pPr marL="1371600" indent="-361950">
              <a:spcBef>
                <a:spcPts val="480"/>
              </a:spcBef>
              <a:spcAft>
                <a:spcPts val="0"/>
              </a:spcAft>
              <a:buSzPts val="2100"/>
              <a:buChar char="•"/>
              <a:defRPr/>
            </a:lvl3pPr>
            <a:lvl4pPr marL="1828800" indent="-361950">
              <a:spcBef>
                <a:spcPts val="400"/>
              </a:spcBef>
              <a:spcAft>
                <a:spcPts val="0"/>
              </a:spcAft>
              <a:buSzPts val="2100"/>
              <a:buChar char="–"/>
              <a:defRPr sz="2100"/>
            </a:lvl4pPr>
            <a:lvl5pPr marL="2286000" indent="-361950">
              <a:spcBef>
                <a:spcPts val="400"/>
              </a:spcBef>
              <a:spcAft>
                <a:spcPts val="0"/>
              </a:spcAft>
              <a:buSzPts val="2100"/>
              <a:buChar char="»"/>
              <a:defRPr sz="2100"/>
            </a:lvl5pPr>
            <a:lvl6pPr marL="27432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6pPr>
            <a:lvl7pPr marL="32004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7pPr>
            <a:lvl8pPr marL="36576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8pPr>
            <a:lvl9pPr marL="41148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9pPr>
          </a:lstStyle>
          <a:p xmlns:a="http://schemas.openxmlformats.org/drawingml/2006/main"/>
        </p:txBody>
      </p:sp>
      <p:sp>
        <p:nvSpPr>
          <p:cNvPr id="105" name="Google Shape;105;p6">
            <a:extLst xmlns:a="http://schemas.openxmlformats.org/drawingml/2006/main">
              <a:ext uri="{FF2B5EF4-FFF2-40B4-BE49-F238E27FC236}">
                <a16:creationId xmlns:a16="http://schemas.microsoft.com/office/drawing/2014/main" id="{E126DBD5-75BD-40FD-8B90-782C5C12F5E8}"/>
              </a:ext>
            </a:extLst>
          </p:cNvPr>
          <p:cNvSpPr>
            <a:spLocks xmlns:a="http://schemas.openxmlformats.org/drawingml/2006/main" noGrp="1"/>
          </p:cNvSpPr>
          <p:nvPr>
            <p:ph type="body" idx="4"/>
          </p:nvPr>
        </p:nvSpPr>
        <p:spPr>
          <a:xfrm xmlns:a="http://schemas.openxmlformats.org/drawingml/2006/main">
            <a:off x="1033650" y="2532150"/>
            <a:ext cx="9403800" cy="26190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61950">
              <a:spcBef>
                <a:spcPts val="640"/>
              </a:spcBef>
              <a:spcAft>
                <a:spcPts val="0"/>
              </a:spcAft>
              <a:buSzPts val="2100"/>
              <a:buChar char="•"/>
              <a:defRPr sz="2100" b="0"/>
            </a:lvl1pPr>
            <a:lvl2pPr marL="914400" indent="-361950">
              <a:spcBef>
                <a:spcPts val="560"/>
              </a:spcBef>
              <a:spcAft>
                <a:spcPts val="0"/>
              </a:spcAft>
              <a:buSzPts val="2100"/>
              <a:buChar char="–"/>
              <a:defRPr sz="2100"/>
            </a:lvl2pPr>
            <a:lvl3pPr marL="1371600" indent="-361950">
              <a:spcBef>
                <a:spcPts val="480"/>
              </a:spcBef>
              <a:spcAft>
                <a:spcPts val="0"/>
              </a:spcAft>
              <a:buSzPts val="2100"/>
              <a:buChar char="•"/>
              <a:defRPr/>
            </a:lvl3pPr>
            <a:lvl4pPr marL="1828800" indent="-361950">
              <a:spcBef>
                <a:spcPts val="400"/>
              </a:spcBef>
              <a:spcAft>
                <a:spcPts val="0"/>
              </a:spcAft>
              <a:buSzPts val="2100"/>
              <a:buChar char="–"/>
              <a:defRPr sz="2100"/>
            </a:lvl4pPr>
            <a:lvl5pPr marL="2286000" indent="-361950">
              <a:spcBef>
                <a:spcPts val="400"/>
              </a:spcBef>
              <a:spcAft>
                <a:spcPts val="0"/>
              </a:spcAft>
              <a:buSzPts val="2100"/>
              <a:buChar char="»"/>
              <a:defRPr sz="2100"/>
            </a:lvl5pPr>
            <a:lvl6pPr marL="27432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6pPr>
            <a:lvl7pPr marL="32004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7pPr>
            <a:lvl8pPr marL="36576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8pPr>
            <a:lvl9pPr marL="41148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9pPr>
          </a:lstStyle>
          <a:p xmlns:a="http://schemas.openxmlformats.org/drawingml/2006/main"/>
        </p:txBody>
      </p:sp>
      <p:sp>
        <p:nvSpPr>
          <p:cNvPr id="106" name="Google Shape;106;p6">
            <a:extLst xmlns:a="http://schemas.openxmlformats.org/drawingml/2006/main">
              <a:ext uri="{FF2B5EF4-FFF2-40B4-BE49-F238E27FC236}">
                <a16:creationId xmlns:a16="http://schemas.microsoft.com/office/drawing/2014/main" id="{7B5D6497-5C74-4EC5-874D-D6A98C324155}"/>
              </a:ext>
            </a:extLst>
          </p:cNvPr>
          <p:cNvSpPr>
            <a:spLocks xmlns:a="http://schemas.openxmlformats.org/drawingml/2006/main" noGrp="1"/>
          </p:cNvSpPr>
          <p:nvPr>
            <p:ph type="subTitle" idx="5"/>
          </p:nvPr>
        </p:nvSpPr>
        <p:spPr>
          <a:xfrm xmlns:a="http://schemas.openxmlformats.org/drawingml/2006/main">
            <a:off x="1028700" y="1379475"/>
            <a:ext cx="9403800" cy="11331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>
              <a:spcBef>
                <a:spcPts val="640"/>
              </a:spcBef>
              <a:spcAft>
                <a:spcPts val="0"/>
              </a:spcAft>
              <a:buSzPts val="7200"/>
              <a:buNone/>
              <a:defRPr/>
            </a:lvl1pPr>
            <a:lvl2pPr>
              <a:spcBef>
                <a:spcPts val="560"/>
              </a:spcBef>
              <a:spcAft>
                <a:spcPts val="0"/>
              </a:spcAft>
              <a:buSzPts val="3200"/>
              <a:buNone/>
              <a:defRPr/>
            </a:lvl2pPr>
            <a:lvl3pPr>
              <a:spcBef>
                <a:spcPts val="480"/>
              </a:spcBef>
              <a:spcAft>
                <a:spcPts val="0"/>
              </a:spcAft>
              <a:buSzPts val="2100"/>
              <a:buNone/>
              <a:defRPr/>
            </a:lvl3pPr>
            <a:lvl4pPr>
              <a:spcBef>
                <a:spcPts val="40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5pPr>
            <a:lvl6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6pPr>
            <a:lvl7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7pPr>
            <a:lvl8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8pPr>
            <a:lvl9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9pPr>
          </a:lstStyle>
          <a:p xmlns:a="http://schemas.openxmlformats.org/drawingml/2006/main"/>
        </p:txBody>
      </p:sp>
      <p:pic>
        <p:nvPicPr>
          <p:cNvPr id="126" name="Google Shape;107;p6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0b5d8ebf77f4bc6">
            <a:alphaModFix/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900925" y="-909075"/>
            <a:ext cx="11694102" cy="13144648"/>
          </a:xfrm>
          <a:prstGeom xmlns:a="http://schemas.openxmlformats.org/drawingml/2006/main" prst="rect">
            <a:avLst/>
          </a:prstGeom>
          <a:ln xmlns:a="http://schemas.openxmlformats.org/drawingml/2006/main">
            <a:noFill/>
          </a:ln>
        </p:spPr>
      </p:pic>
      <p:sp>
        <p:nvSpPr>
          <p:cNvPr id="108" name="Google Shape;108;p6">
            <a:extLst xmlns:a="http://schemas.openxmlformats.org/drawingml/2006/main">
              <a:ext uri="{FF2B5EF4-FFF2-40B4-BE49-F238E27FC236}">
                <a16:creationId xmlns:a16="http://schemas.microsoft.com/office/drawing/2014/main" id="{1889E51C-FF92-4F02-BEF0-5AF1BFB7B1BD}"/>
              </a:ext>
            </a:extLst>
          </p:cNvPr>
          <p:cNvSpPr>
            <a:spLocks xmlns:a="http://schemas.openxmlformats.org/drawingml/2006/main" noGrp="1"/>
          </p:cNvSpPr>
          <p:nvPr>
            <p:ph type="body" idx="6"/>
          </p:nvPr>
        </p:nvSpPr>
        <p:spPr>
          <a:xfrm xmlns:a="http://schemas.openxmlformats.org/drawingml/2006/main">
            <a:off x="14995075" y="423325"/>
            <a:ext cx="2264400" cy="2154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17500" algn="r">
              <a:spcBef>
                <a:spcPts val="640"/>
              </a:spcBef>
              <a:spcAft>
                <a:spcPts val="0"/>
              </a:spcAft>
              <a:buSzPts val="1400"/>
              <a:buChar char="•"/>
              <a:defRPr sz="1400"/>
            </a:lvl1pPr>
            <a:lvl2pPr marL="914400" indent="-317500" algn="r">
              <a:spcBef>
                <a:spcPts val="560"/>
              </a:spcBef>
              <a:spcAft>
                <a:spcPts val="0"/>
              </a:spcAft>
              <a:buSzPts val="1400"/>
              <a:buChar char="–"/>
              <a:defRPr sz="1400" b="1"/>
            </a:lvl2pPr>
            <a:lvl3pPr marL="1371600" indent="-317500" algn="r">
              <a:spcBef>
                <a:spcPts val="480"/>
              </a:spcBef>
              <a:spcAft>
                <a:spcPts val="0"/>
              </a:spcAft>
              <a:buSzPts val="1400"/>
              <a:buChar char="•"/>
              <a:defRPr sz="1400" b="1"/>
            </a:lvl3pPr>
            <a:lvl4pPr marL="1828800" indent="-317500" algn="r">
              <a:spcBef>
                <a:spcPts val="400"/>
              </a:spcBef>
              <a:spcAft>
                <a:spcPts val="0"/>
              </a:spcAft>
              <a:buSzPts val="1400"/>
              <a:buChar char="–"/>
              <a:defRPr b="1"/>
            </a:lvl4pPr>
            <a:lvl5pPr marL="2286000" indent="-317500" algn="r">
              <a:spcBef>
                <a:spcPts val="400"/>
              </a:spcBef>
              <a:spcAft>
                <a:spcPts val="0"/>
              </a:spcAft>
              <a:buSzPts val="1400"/>
              <a:buChar char="»"/>
              <a:defRPr sz="1400" b="1"/>
            </a:lvl5pPr>
            <a:lvl6pPr marL="27432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6pPr>
            <a:lvl7pPr marL="32004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7pPr>
            <a:lvl8pPr marL="36576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8pPr>
            <a:lvl9pPr marL="41148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9pPr>
          </a:lstStyle>
          <a:p xmlns:a="http://schemas.openxmlformats.org/drawingml/2006/main"/>
        </p:txBody>
      </p:sp>
      <p:sp>
        <p:nvSpPr>
          <p:cNvPr id="109" name="Google Shape;109;p6">
            <a:extLst xmlns:a="http://schemas.openxmlformats.org/drawingml/2006/main">
              <a:ext uri="{FF2B5EF4-FFF2-40B4-BE49-F238E27FC236}">
                <a16:creationId xmlns:a16="http://schemas.microsoft.com/office/drawing/2014/main" id="{545362E1-72C5-4057-8B10-7AE2BE9CAB17}"/>
              </a:ext>
            </a:extLst>
          </p:cNvPr>
          <p:cNvSpPr>
            <a:spLocks xmlns:a="http://schemas.openxmlformats.org/drawingml/2006/main" noGrp="1"/>
          </p:cNvSpPr>
          <p:nvPr>
            <p:ph type="body" idx="7"/>
          </p:nvPr>
        </p:nvSpPr>
        <p:spPr>
          <a:xfrm xmlns:a="http://schemas.openxmlformats.org/drawingml/2006/main">
            <a:off x="7284150" y="423325"/>
            <a:ext cx="3719700" cy="2154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17500" algn="ctr">
              <a:spcBef>
                <a:spcPts val="640"/>
              </a:spcBef>
              <a:spcAft>
                <a:spcPts val="0"/>
              </a:spcAft>
              <a:buSzPts val="1400"/>
              <a:buChar char="•"/>
              <a:defRPr sz="1400"/>
            </a:lvl1pPr>
            <a:lvl2pPr marL="914400" indent="-317500" algn="ctr">
              <a:spcBef>
                <a:spcPts val="560"/>
              </a:spcBef>
              <a:spcAft>
                <a:spcPts val="0"/>
              </a:spcAft>
              <a:buSzPts val="1400"/>
              <a:buChar char="–"/>
              <a:defRPr sz="1400" b="1"/>
            </a:lvl2pPr>
            <a:lvl3pPr marL="1371600" indent="-317500" algn="ctr">
              <a:spcBef>
                <a:spcPts val="480"/>
              </a:spcBef>
              <a:spcAft>
                <a:spcPts val="0"/>
              </a:spcAft>
              <a:buSzPts val="1400"/>
              <a:buChar char="•"/>
              <a:defRPr sz="1400" b="1"/>
            </a:lvl3pPr>
            <a:lvl4pPr marL="1828800" indent="-317500" algn="ctr">
              <a:spcBef>
                <a:spcPts val="400"/>
              </a:spcBef>
              <a:spcAft>
                <a:spcPts val="0"/>
              </a:spcAft>
              <a:buSzPts val="1400"/>
              <a:buChar char="–"/>
              <a:defRPr b="1"/>
            </a:lvl4pPr>
            <a:lvl5pPr marL="2286000" indent="-317500" algn="ctr">
              <a:spcBef>
                <a:spcPts val="400"/>
              </a:spcBef>
              <a:spcAft>
                <a:spcPts val="0"/>
              </a:spcAft>
              <a:buSzPts val="1400"/>
              <a:buChar char="»"/>
              <a:defRPr sz="1400" b="1"/>
            </a:lvl5pPr>
            <a:lvl6pPr marL="27432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6pPr>
            <a:lvl7pPr marL="32004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7pPr>
            <a:lvl8pPr marL="36576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8pPr>
            <a:lvl9pPr marL="41148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9pPr>
          </a:lstStyle>
          <a:p xmlns:a="http://schemas.openxmlformats.org/drawingml/2006/main"/>
        </p:txBody>
      </p:sp>
      <p:sp>
        <p:nvSpPr>
          <p:cNvPr id="110" name="Google Shape;110;p6">
            <a:extLst xmlns:a="http://schemas.openxmlformats.org/drawingml/2006/main">
              <a:ext uri="{FF2B5EF4-FFF2-40B4-BE49-F238E27FC236}">
                <a16:creationId xmlns:a16="http://schemas.microsoft.com/office/drawing/2014/main" id="{6FE1825F-3D06-4134-B147-8A66C6F981FA}"/>
              </a:ext>
            </a:extLst>
          </p:cNvPr>
          <p:cNvSpPr>
            <a:spLocks xmlns:a="http://schemas.openxmlformats.org/drawingml/2006/main" noGrp="1"/>
          </p:cNvSpPr>
          <p:nvPr>
            <p:ph type="pic" idx="8"/>
          </p:nvPr>
        </p:nvSpPr>
        <p:spPr>
          <a:xfrm xmlns:a="http://schemas.openxmlformats.org/drawingml/2006/main">
            <a:off x="10732050" y="1031400"/>
            <a:ext cx="7556100" cy="9255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</p:sp>
      <p:sp>
        <p:nvSpPr>
          <p:cNvPr id="112" name="Google Shape;112;p6">
            <a:extLst xmlns:a="http://schemas.openxmlformats.org/drawingml/2006/main">
              <a:ext uri="{FF2B5EF4-FFF2-40B4-BE49-F238E27FC236}">
                <a16:creationId xmlns:a16="http://schemas.microsoft.com/office/drawing/2014/main" id="{E92CAF84-7ADA-46E6-9B1C-02BAE56AE0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880367" y="5419620"/>
            <a:ext cx="4552003" cy="3676148"/>
          </a:xfrm>
          <a:custGeom xmlns:a="http://schemas.openxmlformats.org/drawingml/2006/main">
            <a:rect l="l" t="t" r="r" b="b"/>
            <a:pathLst>
              <a:path w="807107" h="651811">
                <a:moveTo>
                  <a:pt x="86739" y="0"/>
                </a:moveTo>
                <a:lnTo>
                  <a:pt x="720367" y="0"/>
                </a:lnTo>
                <a:cubicBezTo>
                  <a:pt x="768272" y="0"/>
                  <a:pt x="807107" y="38834"/>
                  <a:pt x="807107" y="86739"/>
                </a:cubicBezTo>
                <a:lnTo>
                  <a:pt x="807107" y="565072"/>
                </a:lnTo>
                <a:cubicBezTo>
                  <a:pt x="807107" y="612977"/>
                  <a:pt x="768272" y="651811"/>
                  <a:pt x="720367" y="651811"/>
                </a:cubicBezTo>
                <a:lnTo>
                  <a:pt x="86739" y="651811"/>
                </a:lnTo>
                <a:cubicBezTo>
                  <a:pt x="38834" y="651811"/>
                  <a:pt x="0" y="612977"/>
                  <a:pt x="0" y="565072"/>
                </a:cubicBezTo>
                <a:lnTo>
                  <a:pt x="0" y="86739"/>
                </a:lnTo>
                <a:cubicBezTo>
                  <a:pt x="0" y="38834"/>
                  <a:pt x="38834" y="0"/>
                  <a:pt x="86739" y="0"/>
                </a:cubicBezTo>
                <a:close/>
              </a:path>
            </a:pathLst>
          </a:cu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19050" cmpd="sng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6">
            <a:extLst xmlns:a="http://schemas.openxmlformats.org/drawingml/2006/main">
              <a:ext uri="{FF2B5EF4-FFF2-40B4-BE49-F238E27FC236}">
                <a16:creationId xmlns:a16="http://schemas.microsoft.com/office/drawing/2014/main" id="{9F4F7FCA-135F-42DF-8402-1C2306A9FA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880367" y="5151020"/>
            <a:ext cx="4551399" cy="3943981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50800" tIns="50800" rIns="50800" bIns="5080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1633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14" name="Google Shape;114;p6">
            <a:extLst xmlns:a="http://schemas.openxmlformats.org/drawingml/2006/main">
              <a:ext uri="{FF2B5EF4-FFF2-40B4-BE49-F238E27FC236}">
                <a16:creationId xmlns:a16="http://schemas.microsoft.com/office/drawing/2014/main" id="{3C3A4AE3-9746-4B3E-8E9C-B042A64BAC1F}"/>
              </a:ext>
            </a:extLst>
          </p:cNvPr>
          <p:cNvSpPr>
            <a:spLocks xmlns:a="http://schemas.openxmlformats.org/drawingml/2006/main" noGrp="1"/>
          </p:cNvSpPr>
          <p:nvPr>
            <p:ph type="body" idx="9"/>
          </p:nvPr>
        </p:nvSpPr>
        <p:spPr>
          <a:xfrm xmlns:a="http://schemas.openxmlformats.org/drawingml/2006/main">
            <a:off x="6143225" y="5847750"/>
            <a:ext cx="4026300" cy="4869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431800">
              <a:spcBef>
                <a:spcPts val="640"/>
              </a:spcBef>
              <a:spcAft>
                <a:spcPts val="0"/>
              </a:spcAft>
              <a:buSzPts val="3200"/>
              <a:buChar char="•"/>
              <a:defRPr sz="3200"/>
            </a:lvl1pPr>
            <a:lvl2pPr marL="914400" indent="-431800">
              <a:spcBef>
                <a:spcPts val="560"/>
              </a:spcBef>
              <a:spcAft>
                <a:spcPts val="0"/>
              </a:spcAft>
              <a:buSzPts val="3200"/>
              <a:buChar char="–"/>
              <a:defRPr b="1"/>
            </a:lvl2pPr>
            <a:lvl3pPr marL="1371600" indent="-431800">
              <a:spcBef>
                <a:spcPts val="480"/>
              </a:spcBef>
              <a:spcAft>
                <a:spcPts val="0"/>
              </a:spcAft>
              <a:buSzPts val="3200"/>
              <a:buChar char="•"/>
              <a:defRPr sz="3200" b="1"/>
            </a:lvl3pPr>
            <a:lvl4pPr marL="1828800" indent="-431800">
              <a:spcBef>
                <a:spcPts val="400"/>
              </a:spcBef>
              <a:spcAft>
                <a:spcPts val="0"/>
              </a:spcAft>
              <a:buSzPts val="3200"/>
              <a:buChar char="–"/>
              <a:defRPr sz="3200" b="1"/>
            </a:lvl4pPr>
            <a:lvl5pPr marL="2286000" indent="-431800">
              <a:spcBef>
                <a:spcPts val="400"/>
              </a:spcBef>
              <a:spcAft>
                <a:spcPts val="0"/>
              </a:spcAft>
              <a:buSzPts val="3200"/>
              <a:buChar char="»"/>
              <a:defRPr sz="3200" b="1"/>
            </a:lvl5pPr>
            <a:lvl6pPr marL="27432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6pPr>
            <a:lvl7pPr marL="32004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7pPr>
            <a:lvl8pPr marL="36576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8pPr>
            <a:lvl9pPr marL="4114800" indent="-431800">
              <a:spcBef>
                <a:spcPts val="400"/>
              </a:spcBef>
              <a:spcAft>
                <a:spcPts val="0"/>
              </a:spcAft>
              <a:buSzPts val="3200"/>
              <a:buChar char="•"/>
              <a:defRPr sz="3200" b="1"/>
            </a:lvl9pPr>
          </a:lstStyle>
          <a:p xmlns:a="http://schemas.openxmlformats.org/drawingml/2006/main"/>
        </p:txBody>
      </p:sp>
      <p:sp>
        <p:nvSpPr>
          <p:cNvPr id="115" name="Google Shape;115;p6">
            <a:extLst xmlns:a="http://schemas.openxmlformats.org/drawingml/2006/main">
              <a:ext uri="{FF2B5EF4-FFF2-40B4-BE49-F238E27FC236}">
                <a16:creationId xmlns:a16="http://schemas.microsoft.com/office/drawing/2014/main" id="{41D494CA-EB95-46AB-88E1-325D6A63A024}"/>
              </a:ext>
            </a:extLst>
          </p:cNvPr>
          <p:cNvSpPr>
            <a:spLocks xmlns:a="http://schemas.openxmlformats.org/drawingml/2006/main" noGrp="1"/>
          </p:cNvSpPr>
          <p:nvPr>
            <p:ph type="body" idx="13"/>
          </p:nvPr>
        </p:nvSpPr>
        <p:spPr>
          <a:xfrm xmlns:a="http://schemas.openxmlformats.org/drawingml/2006/main">
            <a:off x="6143225" y="6592150"/>
            <a:ext cx="4026300" cy="18102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61950">
              <a:spcBef>
                <a:spcPts val="640"/>
              </a:spcBef>
              <a:spcAft>
                <a:spcPts val="0"/>
              </a:spcAft>
              <a:buSzPts val="2100"/>
              <a:buChar char="•"/>
              <a:defRPr sz="2100" b="0"/>
            </a:lvl1pPr>
            <a:lvl2pPr marL="914400" indent="-361950">
              <a:spcBef>
                <a:spcPts val="560"/>
              </a:spcBef>
              <a:spcAft>
                <a:spcPts val="0"/>
              </a:spcAft>
              <a:buSzPts val="2100"/>
              <a:buChar char="–"/>
              <a:defRPr sz="2100"/>
            </a:lvl2pPr>
            <a:lvl3pPr marL="1371600" indent="-361950">
              <a:spcBef>
                <a:spcPts val="480"/>
              </a:spcBef>
              <a:spcAft>
                <a:spcPts val="0"/>
              </a:spcAft>
              <a:buSzPts val="2100"/>
              <a:buChar char="•"/>
              <a:defRPr/>
            </a:lvl3pPr>
            <a:lvl4pPr marL="1828800" indent="-361950">
              <a:spcBef>
                <a:spcPts val="400"/>
              </a:spcBef>
              <a:spcAft>
                <a:spcPts val="0"/>
              </a:spcAft>
              <a:buSzPts val="2100"/>
              <a:buChar char="–"/>
              <a:defRPr sz="2100"/>
            </a:lvl4pPr>
            <a:lvl5pPr marL="2286000" indent="-361950">
              <a:spcBef>
                <a:spcPts val="400"/>
              </a:spcBef>
              <a:spcAft>
                <a:spcPts val="0"/>
              </a:spcAft>
              <a:buSzPts val="2100"/>
              <a:buChar char="»"/>
              <a:defRPr sz="2100"/>
            </a:lvl5pPr>
            <a:lvl6pPr marL="27432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6pPr>
            <a:lvl7pPr marL="32004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7pPr>
            <a:lvl8pPr marL="36576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8pPr>
            <a:lvl9pPr marL="41148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9pPr>
          </a:lstStyle>
          <a:p xmlns:a="http://schemas.openxmlformats.org/drawingml/2006/main"/>
        </p:txBody>
      </p:sp>
    </p:spTree>
  </p:cSld>
</p:sldLayout>
</file>

<file path=ppt/slideLayouts/slideLayout6.xml><?xml version="1.0" encoding="utf-8"?>
<p:sldLayout xmlns:p="http://schemas.openxmlformats.org/presentationml/2006/main" matchingName="Content Three" type="twoTxTwoObj">
  <p:cSld name="TWO_OBJECTS_WITH_TEXT"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28" name="Google Shape;117;p7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3c991bf83994728">
            <a:alphaModFix/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8501950" y="-2784250"/>
            <a:ext cx="19227899" cy="7379501"/>
          </a:xfrm>
          <a:prstGeom xmlns:a="http://schemas.openxmlformats.org/drawingml/2006/main" prst="rect">
            <a:avLst/>
          </a:prstGeom>
          <a:ln xmlns:a="http://schemas.openxmlformats.org/drawingml/2006/main">
            <a:noFill/>
          </a:ln>
        </p:spPr>
      </p:pic>
      <p:sp>
        <p:nvSpPr>
          <p:cNvPr id="119" name="Google Shape;119;p7">
            <a:extLst xmlns:a="http://schemas.openxmlformats.org/drawingml/2006/main">
              <a:ext uri="{FF2B5EF4-FFF2-40B4-BE49-F238E27FC236}">
                <a16:creationId xmlns:a16="http://schemas.microsoft.com/office/drawing/2014/main" id="{456F570B-6E6D-4B07-9A6F-3CBB1F7F50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916524" y="363600"/>
            <a:ext cx="1625663" cy="325972"/>
          </a:xfrm>
          <a:custGeom xmlns:a="http://schemas.openxmlformats.org/drawingml/2006/main">
            <a:rect l="l" t="t" r="r" b="b"/>
            <a:pathLst>
              <a:path w="398613" h="85850">
                <a:moveTo>
                  <a:pt x="42925" y="0"/>
                </a:moveTo>
                <a:lnTo>
                  <a:pt x="355688" y="0"/>
                </a:lnTo>
                <a:cubicBezTo>
                  <a:pt x="379395" y="0"/>
                  <a:pt x="398613" y="19218"/>
                  <a:pt x="398613" y="42925"/>
                </a:cubicBezTo>
                <a:lnTo>
                  <a:pt x="398613" y="42925"/>
                </a:lnTo>
                <a:cubicBezTo>
                  <a:pt x="398613" y="66632"/>
                  <a:pt x="379395" y="85850"/>
                  <a:pt x="355688" y="85850"/>
                </a:cubicBezTo>
                <a:lnTo>
                  <a:pt x="42925" y="85850"/>
                </a:lnTo>
                <a:cubicBezTo>
                  <a:pt x="19218" y="85850"/>
                  <a:pt x="0" y="66632"/>
                  <a:pt x="0" y="42925"/>
                </a:cubicBezTo>
                <a:lnTo>
                  <a:pt x="0" y="42925"/>
                </a:lnTo>
                <a:cubicBezTo>
                  <a:pt x="0" y="19218"/>
                  <a:pt x="19218" y="0"/>
                  <a:pt x="42925" y="0"/>
                </a:cubicBezTo>
                <a:close/>
              </a:path>
            </a:pathLst>
          </a:custGeom>
          <a:solidFill xmlns:a="http://schemas.openxmlformats.org/drawingml/2006/main">
            <a:srgbClr val="FFFFFF"/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7">
            <a:extLst xmlns:a="http://schemas.openxmlformats.org/drawingml/2006/main">
              <a:ext uri="{FF2B5EF4-FFF2-40B4-BE49-F238E27FC236}">
                <a16:creationId xmlns:a16="http://schemas.microsoft.com/office/drawing/2014/main" id="{190C8DEA-BD91-4793-85D8-0D4A843446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916524" y="435932"/>
            <a:ext cx="1626018" cy="25401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50800" tIns="50800" rIns="50800" bIns="5080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7777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21" name="Google Shape;121;p7">
            <a:extLst xmlns:a="http://schemas.openxmlformats.org/drawingml/2006/main">
              <a:ext uri="{FF2B5EF4-FFF2-40B4-BE49-F238E27FC236}">
                <a16:creationId xmlns:a16="http://schemas.microsoft.com/office/drawing/2014/main" id="{AADB1E20-D91E-423C-AEF8-9643D759C092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987775" y="423325"/>
            <a:ext cx="1505100" cy="2154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1750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>
                <a:solidFill>
                  <a:schemeClr val="dk1"/>
                </a:solidFill>
              </a:defRPr>
            </a:lvl1pPr>
            <a:lvl2pPr marL="914400" indent="-317500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 sz="1400" b="1">
                <a:solidFill>
                  <a:schemeClr val="dk1"/>
                </a:solidFill>
              </a:defRPr>
            </a:lvl2pPr>
            <a:lvl3pPr marL="1371600" indent="-317500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3pPr>
            <a:lvl4pPr marL="18288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 b="1">
                <a:solidFill>
                  <a:schemeClr val="dk1"/>
                </a:solidFill>
              </a:defRPr>
            </a:lvl4pPr>
            <a:lvl5pPr marL="22860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»"/>
              <a:defRPr sz="1400" b="1">
                <a:solidFill>
                  <a:schemeClr val="dk1"/>
                </a:solidFill>
              </a:defRPr>
            </a:lvl5pPr>
            <a:lvl6pPr marL="27432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6pPr>
            <a:lvl7pPr marL="32004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7pPr>
            <a:lvl8pPr marL="36576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8pPr>
            <a:lvl9pPr marL="41148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9pPr>
          </a:lstStyle>
          <a:p xmlns:a="http://schemas.openxmlformats.org/drawingml/2006/main"/>
        </p:txBody>
      </p:sp>
      <p:sp>
        <p:nvSpPr>
          <p:cNvPr id="122" name="Google Shape;122;p7">
            <a:extLst xmlns:a="http://schemas.openxmlformats.org/drawingml/2006/main">
              <a:ext uri="{FF2B5EF4-FFF2-40B4-BE49-F238E27FC236}">
                <a16:creationId xmlns:a16="http://schemas.microsoft.com/office/drawing/2014/main" id="{CFF6B411-1F4E-414D-82B4-3A3E67D748F7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14995075" y="423325"/>
            <a:ext cx="2264400" cy="2154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17500" algn="r">
              <a:spcBef>
                <a:spcPts val="640"/>
              </a:spcBef>
              <a:spcAft>
                <a:spcPts val="0"/>
              </a:spcAft>
              <a:buSzPts val="1400"/>
              <a:buChar char="•"/>
              <a:defRPr sz="1400"/>
            </a:lvl1pPr>
            <a:lvl2pPr marL="914400" indent="-317500" algn="r">
              <a:spcBef>
                <a:spcPts val="560"/>
              </a:spcBef>
              <a:spcAft>
                <a:spcPts val="0"/>
              </a:spcAft>
              <a:buSzPts val="1400"/>
              <a:buChar char="–"/>
              <a:defRPr sz="1400" b="1"/>
            </a:lvl2pPr>
            <a:lvl3pPr marL="1371600" indent="-317500" algn="r">
              <a:spcBef>
                <a:spcPts val="480"/>
              </a:spcBef>
              <a:spcAft>
                <a:spcPts val="0"/>
              </a:spcAft>
              <a:buSzPts val="1400"/>
              <a:buChar char="•"/>
              <a:defRPr sz="1400" b="1"/>
            </a:lvl3pPr>
            <a:lvl4pPr marL="1828800" indent="-317500" algn="r">
              <a:spcBef>
                <a:spcPts val="400"/>
              </a:spcBef>
              <a:spcAft>
                <a:spcPts val="0"/>
              </a:spcAft>
              <a:buSzPts val="1400"/>
              <a:buChar char="–"/>
              <a:defRPr b="1"/>
            </a:lvl4pPr>
            <a:lvl5pPr marL="2286000" indent="-317500" algn="r">
              <a:spcBef>
                <a:spcPts val="400"/>
              </a:spcBef>
              <a:spcAft>
                <a:spcPts val="0"/>
              </a:spcAft>
              <a:buSzPts val="1400"/>
              <a:buChar char="»"/>
              <a:defRPr sz="1400" b="1"/>
            </a:lvl5pPr>
            <a:lvl6pPr marL="27432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6pPr>
            <a:lvl7pPr marL="32004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7pPr>
            <a:lvl8pPr marL="36576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8pPr>
            <a:lvl9pPr marL="41148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9pPr>
          </a:lstStyle>
          <a:p xmlns:a="http://schemas.openxmlformats.org/drawingml/2006/main"/>
        </p:txBody>
      </p:sp>
      <p:sp>
        <p:nvSpPr>
          <p:cNvPr id="123" name="Google Shape;123;p7">
            <a:extLst xmlns:a="http://schemas.openxmlformats.org/drawingml/2006/main">
              <a:ext uri="{FF2B5EF4-FFF2-40B4-BE49-F238E27FC236}">
                <a16:creationId xmlns:a16="http://schemas.microsoft.com/office/drawing/2014/main" id="{A27A5D54-F29C-46FA-AFF6-AC9A795AE200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7284150" y="423325"/>
            <a:ext cx="3719700" cy="2154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17500" algn="ctr">
              <a:spcBef>
                <a:spcPts val="640"/>
              </a:spcBef>
              <a:spcAft>
                <a:spcPts val="0"/>
              </a:spcAft>
              <a:buSzPts val="1400"/>
              <a:buChar char="•"/>
              <a:defRPr sz="1400"/>
            </a:lvl1pPr>
            <a:lvl2pPr marL="914400" indent="-317500" algn="ctr">
              <a:spcBef>
                <a:spcPts val="560"/>
              </a:spcBef>
              <a:spcAft>
                <a:spcPts val="0"/>
              </a:spcAft>
              <a:buSzPts val="1400"/>
              <a:buChar char="–"/>
              <a:defRPr sz="1400" b="1"/>
            </a:lvl2pPr>
            <a:lvl3pPr marL="1371600" indent="-317500" algn="ctr">
              <a:spcBef>
                <a:spcPts val="480"/>
              </a:spcBef>
              <a:spcAft>
                <a:spcPts val="0"/>
              </a:spcAft>
              <a:buSzPts val="1400"/>
              <a:buChar char="•"/>
              <a:defRPr sz="1400" b="1"/>
            </a:lvl3pPr>
            <a:lvl4pPr marL="1828800" indent="-317500" algn="ctr">
              <a:spcBef>
                <a:spcPts val="400"/>
              </a:spcBef>
              <a:spcAft>
                <a:spcPts val="0"/>
              </a:spcAft>
              <a:buSzPts val="1400"/>
              <a:buChar char="–"/>
              <a:defRPr b="1"/>
            </a:lvl4pPr>
            <a:lvl5pPr marL="2286000" indent="-317500" algn="ctr">
              <a:spcBef>
                <a:spcPts val="400"/>
              </a:spcBef>
              <a:spcAft>
                <a:spcPts val="0"/>
              </a:spcAft>
              <a:buSzPts val="1400"/>
              <a:buChar char="»"/>
              <a:defRPr sz="1400" b="1"/>
            </a:lvl5pPr>
            <a:lvl6pPr marL="27432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6pPr>
            <a:lvl7pPr marL="32004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7pPr>
            <a:lvl8pPr marL="36576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8pPr>
            <a:lvl9pPr marL="41148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9pPr>
          </a:lstStyle>
          <a:p xmlns:a="http://schemas.openxmlformats.org/drawingml/2006/main"/>
        </p:txBody>
      </p:sp>
      <p:sp>
        <p:nvSpPr>
          <p:cNvPr id="124" name="Google Shape;124;p7">
            <a:extLst xmlns:a="http://schemas.openxmlformats.org/drawingml/2006/main">
              <a:ext uri="{FF2B5EF4-FFF2-40B4-BE49-F238E27FC236}">
                <a16:creationId xmlns:a16="http://schemas.microsoft.com/office/drawing/2014/main" id="{4568D9EB-8086-48A6-B5AD-A466E81095E9}"/>
              </a:ext>
            </a:extLst>
          </p:cNvPr>
          <p:cNvSpPr>
            <a:spLocks xmlns:a="http://schemas.openxmlformats.org/drawingml/2006/main" noGrp="1"/>
          </p:cNvSpPr>
          <p:nvPr>
            <p:ph type="pic" idx="4"/>
          </p:nvPr>
        </p:nvSpPr>
        <p:spPr>
          <a:xfrm xmlns:a="http://schemas.openxmlformats.org/drawingml/2006/main">
            <a:off x="1028700" y="2948950"/>
            <a:ext cx="8711400" cy="6260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</p:sp>
      <p:sp>
        <p:nvSpPr>
          <p:cNvPr id="125" name="Google Shape;125;p7">
            <a:extLst xmlns:a="http://schemas.openxmlformats.org/drawingml/2006/main">
              <a:ext uri="{FF2B5EF4-FFF2-40B4-BE49-F238E27FC236}">
                <a16:creationId xmlns:a16="http://schemas.microsoft.com/office/drawing/2014/main" id="{0EE31ECF-FFAD-464E-98D9-A059452534C8}"/>
              </a:ext>
            </a:extLst>
          </p:cNvPr>
          <p:cNvSpPr>
            <a:spLocks xmlns:a="http://schemas.openxmlformats.org/drawingml/2006/main" noGrp="1"/>
          </p:cNvSpPr>
          <p:nvPr>
            <p:ph type="body" idx="5"/>
          </p:nvPr>
        </p:nvSpPr>
        <p:spPr>
          <a:xfrm xmlns:a="http://schemas.openxmlformats.org/drawingml/2006/main">
            <a:off x="10535975" y="2948950"/>
            <a:ext cx="6723300" cy="62604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61950">
              <a:spcBef>
                <a:spcPts val="640"/>
              </a:spcBef>
              <a:spcAft>
                <a:spcPts val="0"/>
              </a:spcAft>
              <a:buSzPts val="2100"/>
              <a:buChar char="•"/>
              <a:defRPr sz="2100" b="0"/>
            </a:lvl1pPr>
            <a:lvl2pPr marL="914400" indent="-361950">
              <a:spcBef>
                <a:spcPts val="560"/>
              </a:spcBef>
              <a:spcAft>
                <a:spcPts val="0"/>
              </a:spcAft>
              <a:buSzPts val="2100"/>
              <a:buChar char="–"/>
              <a:defRPr sz="2100"/>
            </a:lvl2pPr>
            <a:lvl3pPr marL="1371600" indent="-361950">
              <a:spcBef>
                <a:spcPts val="480"/>
              </a:spcBef>
              <a:spcAft>
                <a:spcPts val="0"/>
              </a:spcAft>
              <a:buSzPts val="2100"/>
              <a:buChar char="•"/>
              <a:defRPr/>
            </a:lvl3pPr>
            <a:lvl4pPr marL="1828800" indent="-361950">
              <a:spcBef>
                <a:spcPts val="400"/>
              </a:spcBef>
              <a:spcAft>
                <a:spcPts val="0"/>
              </a:spcAft>
              <a:buSzPts val="2100"/>
              <a:buChar char="–"/>
              <a:defRPr sz="2100"/>
            </a:lvl4pPr>
            <a:lvl5pPr marL="2286000" indent="-361950">
              <a:spcBef>
                <a:spcPts val="400"/>
              </a:spcBef>
              <a:spcAft>
                <a:spcPts val="0"/>
              </a:spcAft>
              <a:buSzPts val="2100"/>
              <a:buChar char="»"/>
              <a:defRPr sz="2100"/>
            </a:lvl5pPr>
            <a:lvl6pPr marL="27432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6pPr>
            <a:lvl7pPr marL="32004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7pPr>
            <a:lvl8pPr marL="36576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8pPr>
            <a:lvl9pPr marL="4114800" indent="-361950">
              <a:spcBef>
                <a:spcPts val="400"/>
              </a:spcBef>
              <a:spcAft>
                <a:spcPts val="0"/>
              </a:spcAft>
              <a:buSzPts val="2100"/>
              <a:buChar char="•"/>
              <a:defRPr sz="2100"/>
            </a:lvl9pPr>
          </a:lstStyle>
          <a:p xmlns:a="http://schemas.openxmlformats.org/drawingml/2006/main"/>
        </p:txBody>
      </p:sp>
      <p:sp>
        <p:nvSpPr>
          <p:cNvPr id="126" name="Google Shape;126;p7">
            <a:extLst xmlns:a="http://schemas.openxmlformats.org/drawingml/2006/main">
              <a:ext uri="{FF2B5EF4-FFF2-40B4-BE49-F238E27FC236}">
                <a16:creationId xmlns:a16="http://schemas.microsoft.com/office/drawing/2014/main" id="{3D96F946-EC8F-4FD5-B34C-5949F8BE42CA}"/>
              </a:ext>
            </a:extLst>
          </p:cNvPr>
          <p:cNvSpPr>
            <a:spLocks xmlns:a="http://schemas.openxmlformats.org/drawingml/2006/main" noGrp="1"/>
          </p:cNvSpPr>
          <p:nvPr>
            <p:ph type="subTitle" idx="6"/>
          </p:nvPr>
        </p:nvSpPr>
        <p:spPr>
          <a:xfrm xmlns:a="http://schemas.openxmlformats.org/drawingml/2006/main">
            <a:off x="1028700" y="1147775"/>
            <a:ext cx="8711400" cy="11331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>
              <a:spcBef>
                <a:spcPts val="640"/>
              </a:spcBef>
              <a:spcAft>
                <a:spcPts val="0"/>
              </a:spcAft>
              <a:buSzPts val="7200"/>
              <a:buNone/>
              <a:defRPr/>
            </a:lvl1pPr>
            <a:lvl2pPr>
              <a:spcBef>
                <a:spcPts val="560"/>
              </a:spcBef>
              <a:spcAft>
                <a:spcPts val="0"/>
              </a:spcAft>
              <a:buSzPts val="3200"/>
              <a:buNone/>
              <a:defRPr/>
            </a:lvl2pPr>
            <a:lvl3pPr>
              <a:spcBef>
                <a:spcPts val="480"/>
              </a:spcBef>
              <a:spcAft>
                <a:spcPts val="0"/>
              </a:spcAft>
              <a:buSzPts val="2100"/>
              <a:buNone/>
              <a:defRPr/>
            </a:lvl3pPr>
            <a:lvl4pPr>
              <a:spcBef>
                <a:spcPts val="40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5pPr>
            <a:lvl6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6pPr>
            <a:lvl7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7pPr>
            <a:lvl8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8pPr>
            <a:lvl9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9pPr>
          </a:lstStyle>
          <a:p xmlns:a="http://schemas.openxmlformats.org/drawingml/2006/main"/>
        </p:txBody>
      </p:sp>
    </p:spTree>
  </p:cSld>
</p:sldLayout>
</file>

<file path=ppt/slideLayouts/slideLayout7.xml><?xml version="1.0" encoding="utf-8"?>
<p:sldLayout xmlns:p="http://schemas.openxmlformats.org/presentationml/2006/main" matchingName="Gallery" type="titleOnly">
  <p:cSld name="TITLE_ONLY"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41" name="Google Shape;128;p8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8bb1b5bb7d444ae">
            <a:alphaModFix/>
          </a:blip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-5305718" y="-371150"/>
            <a:ext cx="28899436" cy="12234300"/>
          </a:xfrm>
          <a:prstGeom xmlns:a="http://schemas.openxmlformats.org/drawingml/2006/main" prst="rect">
            <a:avLst/>
          </a:prstGeom>
          <a:ln xmlns:a="http://schemas.openxmlformats.org/drawingml/2006/main">
            <a:noFill/>
          </a:ln>
        </p:spPr>
      </p:pic>
      <p:sp>
        <p:nvSpPr>
          <p:cNvPr id="130" name="Google Shape;130;p8">
            <a:extLst xmlns:a="http://schemas.openxmlformats.org/drawingml/2006/main">
              <a:ext uri="{FF2B5EF4-FFF2-40B4-BE49-F238E27FC236}">
                <a16:creationId xmlns:a16="http://schemas.microsoft.com/office/drawing/2014/main" id="{574FCD00-52B9-48A8-B8B4-53E16641E5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916524" y="363600"/>
            <a:ext cx="1625663" cy="325972"/>
          </a:xfrm>
          <a:custGeom xmlns:a="http://schemas.openxmlformats.org/drawingml/2006/main">
            <a:rect l="l" t="t" r="r" b="b"/>
            <a:pathLst>
              <a:path w="398613" h="85850">
                <a:moveTo>
                  <a:pt x="42925" y="0"/>
                </a:moveTo>
                <a:lnTo>
                  <a:pt x="355688" y="0"/>
                </a:lnTo>
                <a:cubicBezTo>
                  <a:pt x="379395" y="0"/>
                  <a:pt x="398613" y="19218"/>
                  <a:pt x="398613" y="42925"/>
                </a:cubicBezTo>
                <a:lnTo>
                  <a:pt x="398613" y="42925"/>
                </a:lnTo>
                <a:cubicBezTo>
                  <a:pt x="398613" y="66632"/>
                  <a:pt x="379395" y="85850"/>
                  <a:pt x="355688" y="85850"/>
                </a:cubicBezTo>
                <a:lnTo>
                  <a:pt x="42925" y="85850"/>
                </a:lnTo>
                <a:cubicBezTo>
                  <a:pt x="19218" y="85850"/>
                  <a:pt x="0" y="66632"/>
                  <a:pt x="0" y="42925"/>
                </a:cubicBezTo>
                <a:lnTo>
                  <a:pt x="0" y="42925"/>
                </a:lnTo>
                <a:cubicBezTo>
                  <a:pt x="0" y="19218"/>
                  <a:pt x="19218" y="0"/>
                  <a:pt x="42925" y="0"/>
                </a:cubicBezTo>
                <a:close/>
              </a:path>
            </a:pathLst>
          </a:custGeom>
          <a:solidFill xmlns:a="http://schemas.openxmlformats.org/drawingml/2006/main">
            <a:srgbClr val="FFFFFF"/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8">
            <a:extLst xmlns:a="http://schemas.openxmlformats.org/drawingml/2006/main">
              <a:ext uri="{FF2B5EF4-FFF2-40B4-BE49-F238E27FC236}">
                <a16:creationId xmlns:a16="http://schemas.microsoft.com/office/drawing/2014/main" id="{47BE21E0-2397-4A27-8750-6CE5ED8ED9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916524" y="435932"/>
            <a:ext cx="1626018" cy="25401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50800" tIns="50800" rIns="50800" bIns="5080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7777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32" name="Google Shape;132;p8">
            <a:extLst xmlns:a="http://schemas.openxmlformats.org/drawingml/2006/main">
              <a:ext uri="{FF2B5EF4-FFF2-40B4-BE49-F238E27FC236}">
                <a16:creationId xmlns:a16="http://schemas.microsoft.com/office/drawing/2014/main" id="{34DEF229-40CD-4419-ABDE-F5628302B0B5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987775" y="423325"/>
            <a:ext cx="1505100" cy="2154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1750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>
                <a:solidFill>
                  <a:schemeClr val="dk1"/>
                </a:solidFill>
              </a:defRPr>
            </a:lvl1pPr>
            <a:lvl2pPr marL="914400" indent="-317500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 sz="1400" b="1">
                <a:solidFill>
                  <a:schemeClr val="dk1"/>
                </a:solidFill>
              </a:defRPr>
            </a:lvl2pPr>
            <a:lvl3pPr marL="1371600" indent="-317500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3pPr>
            <a:lvl4pPr marL="18288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 b="1">
                <a:solidFill>
                  <a:schemeClr val="dk1"/>
                </a:solidFill>
              </a:defRPr>
            </a:lvl4pPr>
            <a:lvl5pPr marL="22860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»"/>
              <a:defRPr sz="1400" b="1">
                <a:solidFill>
                  <a:schemeClr val="dk1"/>
                </a:solidFill>
              </a:defRPr>
            </a:lvl5pPr>
            <a:lvl6pPr marL="27432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6pPr>
            <a:lvl7pPr marL="32004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7pPr>
            <a:lvl8pPr marL="36576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8pPr>
            <a:lvl9pPr marL="4114800" indent="-317500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 b="1">
                <a:solidFill>
                  <a:schemeClr val="dk1"/>
                </a:solidFill>
              </a:defRPr>
            </a:lvl9pPr>
          </a:lstStyle>
          <a:p xmlns:a="http://schemas.openxmlformats.org/drawingml/2006/main"/>
        </p:txBody>
      </p:sp>
      <p:sp>
        <p:nvSpPr>
          <p:cNvPr id="133" name="Google Shape;133;p8">
            <a:extLst xmlns:a="http://schemas.openxmlformats.org/drawingml/2006/main">
              <a:ext uri="{FF2B5EF4-FFF2-40B4-BE49-F238E27FC236}">
                <a16:creationId xmlns:a16="http://schemas.microsoft.com/office/drawing/2014/main" id="{673FB01B-7A13-4715-A50E-8235134200BD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14995075" y="423325"/>
            <a:ext cx="2264400" cy="2154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17500" algn="r">
              <a:spcBef>
                <a:spcPts val="640"/>
              </a:spcBef>
              <a:spcAft>
                <a:spcPts val="0"/>
              </a:spcAft>
              <a:buSzPts val="1400"/>
              <a:buChar char="•"/>
              <a:defRPr sz="1400"/>
            </a:lvl1pPr>
            <a:lvl2pPr marL="914400" indent="-317500" algn="r">
              <a:spcBef>
                <a:spcPts val="560"/>
              </a:spcBef>
              <a:spcAft>
                <a:spcPts val="0"/>
              </a:spcAft>
              <a:buSzPts val="1400"/>
              <a:buChar char="–"/>
              <a:defRPr sz="1400" b="1"/>
            </a:lvl2pPr>
            <a:lvl3pPr marL="1371600" indent="-317500" algn="r">
              <a:spcBef>
                <a:spcPts val="480"/>
              </a:spcBef>
              <a:spcAft>
                <a:spcPts val="0"/>
              </a:spcAft>
              <a:buSzPts val="1400"/>
              <a:buChar char="•"/>
              <a:defRPr sz="1400" b="1"/>
            </a:lvl3pPr>
            <a:lvl4pPr marL="1828800" indent="-317500" algn="r">
              <a:spcBef>
                <a:spcPts val="400"/>
              </a:spcBef>
              <a:spcAft>
                <a:spcPts val="0"/>
              </a:spcAft>
              <a:buSzPts val="1400"/>
              <a:buChar char="–"/>
              <a:defRPr b="1"/>
            </a:lvl4pPr>
            <a:lvl5pPr marL="2286000" indent="-317500" algn="r">
              <a:spcBef>
                <a:spcPts val="400"/>
              </a:spcBef>
              <a:spcAft>
                <a:spcPts val="0"/>
              </a:spcAft>
              <a:buSzPts val="1400"/>
              <a:buChar char="»"/>
              <a:defRPr sz="1400" b="1"/>
            </a:lvl5pPr>
            <a:lvl6pPr marL="27432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6pPr>
            <a:lvl7pPr marL="32004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7pPr>
            <a:lvl8pPr marL="36576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8pPr>
            <a:lvl9pPr marL="4114800" indent="-317500" algn="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9pPr>
          </a:lstStyle>
          <a:p xmlns:a="http://schemas.openxmlformats.org/drawingml/2006/main"/>
        </p:txBody>
      </p:sp>
      <p:sp>
        <p:nvSpPr>
          <p:cNvPr id="134" name="Google Shape;134;p8">
            <a:extLst xmlns:a="http://schemas.openxmlformats.org/drawingml/2006/main">
              <a:ext uri="{FF2B5EF4-FFF2-40B4-BE49-F238E27FC236}">
                <a16:creationId xmlns:a16="http://schemas.microsoft.com/office/drawing/2014/main" id="{F8FC8794-C66D-433D-9042-89CD6FF3B1D7}"/>
              </a:ext>
            </a:extLst>
          </p:cNvPr>
          <p:cNvSpPr>
            <a:spLocks xmlns:a="http://schemas.openxmlformats.org/drawingml/2006/main" noGrp="1"/>
          </p:cNvSpPr>
          <p:nvPr>
            <p:ph type="subTitle" idx="3"/>
          </p:nvPr>
        </p:nvSpPr>
        <p:spPr>
          <a:xfrm xmlns:a="http://schemas.openxmlformats.org/drawingml/2006/main">
            <a:off x="1028700" y="7216000"/>
            <a:ext cx="5018400" cy="20424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>
              <a:spcBef>
                <a:spcPts val="640"/>
              </a:spcBef>
              <a:spcAft>
                <a:spcPts val="0"/>
              </a:spcAft>
              <a:buSzPts val="7200"/>
              <a:buNone/>
              <a:defRPr/>
            </a:lvl1pPr>
            <a:lvl2pPr>
              <a:spcBef>
                <a:spcPts val="560"/>
              </a:spcBef>
              <a:spcAft>
                <a:spcPts val="0"/>
              </a:spcAft>
              <a:buSzPts val="3200"/>
              <a:buNone/>
              <a:defRPr/>
            </a:lvl2pPr>
            <a:lvl3pPr>
              <a:spcBef>
                <a:spcPts val="480"/>
              </a:spcBef>
              <a:spcAft>
                <a:spcPts val="0"/>
              </a:spcAft>
              <a:buSzPts val="2100"/>
              <a:buNone/>
              <a:defRPr/>
            </a:lvl3pPr>
            <a:lvl4pPr>
              <a:spcBef>
                <a:spcPts val="40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5pPr>
            <a:lvl6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6pPr>
            <a:lvl7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7pPr>
            <a:lvl8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8pPr>
            <a:lvl9pPr>
              <a:spcBef>
                <a:spcPts val="400"/>
              </a:spcBef>
              <a:spcAft>
                <a:spcPts val="0"/>
              </a:spcAft>
              <a:buSzPts val="2000"/>
              <a:buNone/>
              <a:defRPr/>
            </a:lvl9pPr>
          </a:lstStyle>
          <a:p xmlns:a="http://schemas.openxmlformats.org/drawingml/2006/main"/>
        </p:txBody>
      </p:sp>
      <p:sp>
        <p:nvSpPr>
          <p:cNvPr id="135" name="Google Shape;135;p8">
            <a:extLst xmlns:a="http://schemas.openxmlformats.org/drawingml/2006/main">
              <a:ext uri="{FF2B5EF4-FFF2-40B4-BE49-F238E27FC236}">
                <a16:creationId xmlns:a16="http://schemas.microsoft.com/office/drawing/2014/main" id="{16278F61-6A30-4327-A9DE-923F27030C38}"/>
              </a:ext>
            </a:extLst>
          </p:cNvPr>
          <p:cNvSpPr>
            <a:spLocks xmlns:a="http://schemas.openxmlformats.org/drawingml/2006/main" noGrp="1"/>
          </p:cNvSpPr>
          <p:nvPr>
            <p:ph type="body" idx="4"/>
          </p:nvPr>
        </p:nvSpPr>
        <p:spPr>
          <a:xfrm xmlns:a="http://schemas.openxmlformats.org/drawingml/2006/main">
            <a:off x="7284150" y="423325"/>
            <a:ext cx="3719700" cy="215400"/>
          </a:xfrm>
          <a:prstGeom xmlns:a="http://schemas.openxmlformats.org/drawingml/2006/main" prst="rect">
            <a:avLst/>
          </a:prstGeom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indent="-317500" algn="ctr">
              <a:spcBef>
                <a:spcPts val="640"/>
              </a:spcBef>
              <a:spcAft>
                <a:spcPts val="0"/>
              </a:spcAft>
              <a:buSzPts val="1400"/>
              <a:buChar char="•"/>
              <a:defRPr sz="1400"/>
            </a:lvl1pPr>
            <a:lvl2pPr marL="914400" indent="-317500" algn="ctr">
              <a:spcBef>
                <a:spcPts val="560"/>
              </a:spcBef>
              <a:spcAft>
                <a:spcPts val="0"/>
              </a:spcAft>
              <a:buSzPts val="1400"/>
              <a:buChar char="–"/>
              <a:defRPr sz="1400" b="1"/>
            </a:lvl2pPr>
            <a:lvl3pPr marL="1371600" indent="-317500" algn="ctr">
              <a:spcBef>
                <a:spcPts val="480"/>
              </a:spcBef>
              <a:spcAft>
                <a:spcPts val="0"/>
              </a:spcAft>
              <a:buSzPts val="1400"/>
              <a:buChar char="•"/>
              <a:defRPr sz="1400" b="1"/>
            </a:lvl3pPr>
            <a:lvl4pPr marL="1828800" indent="-317500" algn="ctr">
              <a:spcBef>
                <a:spcPts val="400"/>
              </a:spcBef>
              <a:spcAft>
                <a:spcPts val="0"/>
              </a:spcAft>
              <a:buSzPts val="1400"/>
              <a:buChar char="–"/>
              <a:defRPr b="1"/>
            </a:lvl4pPr>
            <a:lvl5pPr marL="2286000" indent="-317500" algn="ctr">
              <a:spcBef>
                <a:spcPts val="400"/>
              </a:spcBef>
              <a:spcAft>
                <a:spcPts val="0"/>
              </a:spcAft>
              <a:buSzPts val="1400"/>
              <a:buChar char="»"/>
              <a:defRPr sz="1400" b="1"/>
            </a:lvl5pPr>
            <a:lvl6pPr marL="27432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6pPr>
            <a:lvl7pPr marL="32004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7pPr>
            <a:lvl8pPr marL="36576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8pPr>
            <a:lvl9pPr marL="4114800" indent="-317500" algn="ctr">
              <a:spcBef>
                <a:spcPts val="400"/>
              </a:spcBef>
              <a:spcAft>
                <a:spcPts val="0"/>
              </a:spcAft>
              <a:buSzPts val="1400"/>
              <a:buChar char="•"/>
              <a:defRPr sz="1400" b="1"/>
            </a:lvl9pPr>
          </a:lstStyle>
          <a:p xmlns:a="http://schemas.openxmlformats.org/drawingml/2006/main"/>
        </p:txBody>
      </p:sp>
      <p:sp>
        <p:nvSpPr>
          <p:cNvPr id="136" name="Google Shape;136;p8">
            <a:extLst xmlns:a="http://schemas.openxmlformats.org/drawingml/2006/main">
              <a:ext uri="{FF2B5EF4-FFF2-40B4-BE49-F238E27FC236}">
                <a16:creationId xmlns:a16="http://schemas.microsoft.com/office/drawing/2014/main" id="{3BF1C3EA-B592-4FA5-AE7B-931C5F6F6034}"/>
              </a:ext>
            </a:extLst>
          </p:cNvPr>
          <p:cNvSpPr>
            <a:spLocks xmlns:a="http://schemas.openxmlformats.org/drawingml/2006/main" noGrp="1"/>
          </p:cNvSpPr>
          <p:nvPr>
            <p:ph type="pic" idx="5"/>
          </p:nvPr>
        </p:nvSpPr>
        <p:spPr>
          <a:xfrm xmlns:a="http://schemas.openxmlformats.org/drawingml/2006/main">
            <a:off x="1029725" y="1029725"/>
            <a:ext cx="5045700" cy="5817900"/>
          </a:xfrm>
          <a:prstGeom xmlns:a="http://schemas.openxmlformats.org/drawingml/2006/main" prst="roundRect">
            <a:avLst>
              <a:gd name="adj" fmla="val 5077"/>
            </a:avLst>
          </a:prstGeom>
          <a:noFill xmlns:a="http://schemas.openxmlformats.org/drawingml/2006/main"/>
          <a:ln xmlns:a="http://schemas.openxmlformats.org/drawingml/2006/main">
            <a:noFill/>
          </a:ln>
        </p:spPr>
      </p:sp>
      <p:sp>
        <p:nvSpPr>
          <p:cNvPr id="137" name="Google Shape;137;p8">
            <a:extLst xmlns:a="http://schemas.openxmlformats.org/drawingml/2006/main">
              <a:ext uri="{FF2B5EF4-FFF2-40B4-BE49-F238E27FC236}">
                <a16:creationId xmlns:a16="http://schemas.microsoft.com/office/drawing/2014/main" id="{E6C4F281-317F-4657-8C2A-A50007753F12}"/>
              </a:ext>
            </a:extLst>
          </p:cNvPr>
          <p:cNvSpPr>
            <a:spLocks xmlns:a="http://schemas.openxmlformats.org/drawingml/2006/main" noGrp="1"/>
          </p:cNvSpPr>
          <p:nvPr>
            <p:ph type="pic" idx="6"/>
          </p:nvPr>
        </p:nvSpPr>
        <p:spPr>
          <a:xfrm xmlns:a="http://schemas.openxmlformats.org/drawingml/2006/main">
            <a:off x="6900525" y="1022850"/>
            <a:ext cx="5408700" cy="3771000"/>
          </a:xfrm>
          <a:prstGeom xmlns:a="http://schemas.openxmlformats.org/drawingml/2006/main" prst="roundRect">
            <a:avLst>
              <a:gd name="adj" fmla="val 5077"/>
            </a:avLst>
          </a:prstGeom>
          <a:noFill xmlns:a="http://schemas.openxmlformats.org/drawingml/2006/main"/>
          <a:ln xmlns:a="http://schemas.openxmlformats.org/drawingml/2006/main">
            <a:noFill/>
          </a:ln>
        </p:spPr>
      </p:sp>
      <p:sp>
        <p:nvSpPr>
          <p:cNvPr id="138" name="Google Shape;138;p8">
            <a:extLst xmlns:a="http://schemas.openxmlformats.org/drawingml/2006/main">
              <a:ext uri="{FF2B5EF4-FFF2-40B4-BE49-F238E27FC236}">
                <a16:creationId xmlns:a16="http://schemas.microsoft.com/office/drawing/2014/main" id="{F431767C-7DDF-4169-95EF-7F9FA833868C}"/>
              </a:ext>
            </a:extLst>
          </p:cNvPr>
          <p:cNvSpPr>
            <a:spLocks xmlns:a="http://schemas.openxmlformats.org/drawingml/2006/main" noGrp="1"/>
          </p:cNvSpPr>
          <p:nvPr>
            <p:ph type="pic" idx="7"/>
          </p:nvPr>
        </p:nvSpPr>
        <p:spPr>
          <a:xfrm xmlns:a="http://schemas.openxmlformats.org/drawingml/2006/main">
            <a:off x="6916675" y="5487350"/>
            <a:ext cx="5408700" cy="3771000"/>
          </a:xfrm>
          <a:prstGeom xmlns:a="http://schemas.openxmlformats.org/drawingml/2006/main" prst="roundRect">
            <a:avLst>
              <a:gd name="adj" fmla="val 5077"/>
            </a:avLst>
          </a:prstGeom>
          <a:noFill xmlns:a="http://schemas.openxmlformats.org/drawingml/2006/main"/>
          <a:ln xmlns:a="http://schemas.openxmlformats.org/drawingml/2006/main">
            <a:noFill/>
          </a:ln>
        </p:spPr>
      </p:sp>
      <p:sp>
        <p:nvSpPr>
          <p:cNvPr id="139" name="Google Shape;139;p8">
            <a:extLst xmlns:a="http://schemas.openxmlformats.org/drawingml/2006/main">
              <a:ext uri="{FF2B5EF4-FFF2-40B4-BE49-F238E27FC236}">
                <a16:creationId xmlns:a16="http://schemas.microsoft.com/office/drawing/2014/main" id="{5131B187-3D85-4E07-AD05-B77F5EDB074F}"/>
              </a:ext>
            </a:extLst>
          </p:cNvPr>
          <p:cNvSpPr>
            <a:spLocks xmlns:a="http://schemas.openxmlformats.org/drawingml/2006/main" noGrp="1"/>
          </p:cNvSpPr>
          <p:nvPr>
            <p:ph type="pic" idx="8"/>
          </p:nvPr>
        </p:nvSpPr>
        <p:spPr>
          <a:xfrm xmlns:a="http://schemas.openxmlformats.org/drawingml/2006/main">
            <a:off x="13166625" y="1047650"/>
            <a:ext cx="4092600" cy="8210700"/>
          </a:xfrm>
          <a:prstGeom xmlns:a="http://schemas.openxmlformats.org/drawingml/2006/main" prst="roundRect">
            <a:avLst>
              <a:gd name="adj" fmla="val 5077"/>
            </a:avLst>
          </a:prstGeom>
          <a:noFill xmlns:a="http://schemas.openxmlformats.org/drawingml/2006/main"/>
          <a:ln xmlns:a="http://schemas.openxmlformats.org/drawingml/2006/main">
            <a:noFill/>
          </a:ln>
        </p:spPr>
      </p:sp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dbbec23fdfd4c88" /><Relationship Type="http://schemas.openxmlformats.org/officeDocument/2006/relationships/slideLayout" Target="/ppt/slideLayouts/slideLayout1.xml" Id="R42c60136dcb44da8" /><Relationship Type="http://schemas.openxmlformats.org/officeDocument/2006/relationships/slideLayout" Target="/ppt/slideLayouts/slideLayout2.xml" Id="Ra2f9ffa92ea64aed" /><Relationship Type="http://schemas.openxmlformats.org/officeDocument/2006/relationships/slideLayout" Target="/ppt/slideLayouts/slideLayout3.xml" Id="R47ccc5789c2f4e55" /><Relationship Type="http://schemas.openxmlformats.org/officeDocument/2006/relationships/slideLayout" Target="/ppt/slideLayouts/slideLayout4.xml" Id="Rc0402f25e1f54fd3" /><Relationship Type="http://schemas.openxmlformats.org/officeDocument/2006/relationships/slideLayout" Target="/ppt/slideLayouts/slideLayout5.xml" Id="R57cf173985a442e6" /><Relationship Type="http://schemas.openxmlformats.org/officeDocument/2006/relationships/slideLayout" Target="/ppt/slideLayouts/slideLayout6.xml" Id="Rf1b04213fcaf45a5" /><Relationship Type="http://schemas.openxmlformats.org/officeDocument/2006/relationships/slideLayout" Target="/ppt/slideLayouts/slideLayout7.xml" Id="Rb67850bea7564460" /></Relationships>
</file>

<file path=ppt/slideMasters/slideMaster1.xml><?xml version="1.0" encoding="utf-8"?>
<p:sldMaster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Google Shape;6;p1">
            <a:extLst xmlns:a="http://schemas.openxmlformats.org/drawingml/2006/main">
              <a:ext uri="{FF2B5EF4-FFF2-40B4-BE49-F238E27FC236}">
                <a16:creationId xmlns:a16="http://schemas.microsoft.com/office/drawing/2014/main" id="{E049C2B6-3D07-43F0-9E8B-2079F017E5FE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457200" y="274638"/>
            <a:ext cx="82296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R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0"/>
              <a:buFont typeface="Inter"/>
              <a:buNone/>
              <a:defRPr sz="14000" b="1" i="0" u="none" cap="none">
                <a:solidFill>
                  <a:schemeClr val="lt1"/>
                </a:solidFill>
                <a:latin typeface="Inter"/>
                <a:ea typeface="Inter"/>
                <a:cs typeface="Inter"/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 xmlns:a="http://schemas.openxmlformats.org/drawingml/2006/main"/>
        </p:txBody>
      </p:sp>
      <p:sp>
        <p:nvSpPr>
          <p:cNvPr id="7" name="Google Shape;7;p1">
            <a:extLst xmlns:a="http://schemas.openxmlformats.org/drawingml/2006/main">
              <a:ext uri="{FF2B5EF4-FFF2-40B4-BE49-F238E27FC236}">
                <a16:creationId xmlns:a16="http://schemas.microsoft.com/office/drawing/2014/main" id="{2215EFC5-4EDE-42E2-AA9E-D064D69017DB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457200" y="1600200"/>
            <a:ext cx="8229600" cy="452596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0" tIns="0" rIns="0" bIns="0" anchor="t">
            <a:noAutofit/>
          </a:bodyPr>
          <a:lstStyle xmlns:a="http://schemas.openxmlformats.org/drawingml/2006/main">
            <a:lvl1pPr marL="457200" marR="0" indent="-685800" algn="l">
              <a:lnSpc>
                <a:spcPct val="115000"/>
              </a:lnSpc>
              <a:spcBef>
                <a:spcPts val="640"/>
              </a:spcBef>
              <a:spcAft>
                <a:spcPts val="0"/>
              </a:spcAft>
              <a:buClr>
                <a:schemeClr val="lt1"/>
              </a:buClr>
              <a:buSzPts val="7200"/>
              <a:buFont typeface="Inter"/>
              <a:buChar char="•"/>
              <a:defRPr sz="7200" b="1" i="0" u="none" cap="none">
                <a:solidFill>
                  <a:schemeClr val="lt1"/>
                </a:solidFill>
                <a:latin typeface="Inter"/>
                <a:ea typeface="Inter"/>
                <a:cs typeface="Inter"/>
              </a:defRPr>
            </a:lvl1pPr>
            <a:lvl2pPr marL="914400" marR="0" indent="-431800" algn="l">
              <a:lnSpc>
                <a:spcPct val="115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Inter"/>
              <a:buChar char="–"/>
              <a:defRPr sz="3200" i="0" u="none" cap="none">
                <a:solidFill>
                  <a:schemeClr val="lt1"/>
                </a:solidFill>
                <a:latin typeface="Inter"/>
                <a:ea typeface="Inter"/>
                <a:cs typeface="Inter"/>
              </a:defRPr>
            </a:lvl2pPr>
            <a:lvl3pPr marL="1371600" marR="0" indent="-361950" algn="l">
              <a:lnSpc>
                <a:spcPct val="115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100"/>
              <a:buFont typeface="Inter"/>
              <a:buChar char="•"/>
              <a:defRPr sz="2100" i="0" u="none" cap="none">
                <a:solidFill>
                  <a:schemeClr val="lt1"/>
                </a:solidFill>
                <a:latin typeface="Inter"/>
                <a:ea typeface="Inter"/>
                <a:cs typeface="Inter"/>
              </a:defRPr>
            </a:lvl3pPr>
            <a:lvl4pPr marL="1828800" marR="0" indent="-31750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Inter"/>
              <a:buChar char="–"/>
              <a:defRPr i="0" u="none" cap="none">
                <a:solidFill>
                  <a:schemeClr val="lt1"/>
                </a:solidFill>
                <a:latin typeface="Inter"/>
                <a:ea typeface="Inter"/>
                <a:cs typeface="Inter"/>
              </a:defRPr>
            </a:lvl4pPr>
            <a:lvl5pPr marL="2286000" marR="0" indent="-35560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Inter"/>
              <a:buChar char="»"/>
              <a:defRPr sz="2000" i="0" u="none" cap="none">
                <a:solidFill>
                  <a:schemeClr val="lt1"/>
                </a:solidFill>
                <a:latin typeface="Inter"/>
                <a:ea typeface="Inter"/>
                <a:cs typeface="Inter"/>
              </a:defRPr>
            </a:lvl5pPr>
            <a:lvl6pPr marL="2743200" marR="0" indent="-35560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Inter"/>
              <a:buChar char="•"/>
              <a:defRPr sz="2000" i="0" u="none" cap="none">
                <a:solidFill>
                  <a:schemeClr val="lt1"/>
                </a:solidFill>
                <a:latin typeface="Inter"/>
                <a:ea typeface="Inter"/>
                <a:cs typeface="Inter"/>
              </a:defRPr>
            </a:lvl6pPr>
            <a:lvl7pPr marL="3200400" marR="0" indent="-35560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Inter"/>
              <a:buChar char="•"/>
              <a:defRPr sz="2000" i="0" u="none" cap="none">
                <a:solidFill>
                  <a:schemeClr val="lt1"/>
                </a:solidFill>
                <a:latin typeface="Inter"/>
                <a:ea typeface="Inter"/>
                <a:cs typeface="Inter"/>
              </a:defRPr>
            </a:lvl7pPr>
            <a:lvl8pPr marL="3657600" marR="0" indent="-35560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Inter"/>
              <a:buChar char="•"/>
              <a:defRPr sz="2000" i="0" u="none" cap="none">
                <a:solidFill>
                  <a:schemeClr val="lt1"/>
                </a:solidFill>
                <a:latin typeface="Inter"/>
                <a:ea typeface="Inter"/>
                <a:cs typeface="Inter"/>
              </a:defRPr>
            </a:lvl8pPr>
            <a:lvl9pPr marL="4114800" marR="0" indent="-35560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Inter"/>
              <a:buChar char="•"/>
              <a:defRPr sz="2000" i="0" u="none" cap="none">
                <a:solidFill>
                  <a:schemeClr val="lt1"/>
                </a:solidFill>
                <a:latin typeface="Inter"/>
                <a:ea typeface="Inter"/>
                <a:cs typeface="Inter"/>
              </a:defRPr>
            </a:lvl9pPr>
          </a:lstStyle>
          <a:p xmlns:a="http://schemas.openxmlformats.org/drawingml/2006/main"/>
        </p:txBody>
      </p:sp>
      <p:sp>
        <p:nvSpPr>
          <p:cNvPr id="8" name="Google Shape;8;p1">
            <a:extLst xmlns:a="http://schemas.openxmlformats.org/drawingml/2006/main">
              <a:ext uri="{FF2B5EF4-FFF2-40B4-BE49-F238E27FC236}">
                <a16:creationId xmlns:a16="http://schemas.microsoft.com/office/drawing/2014/main" id="{447114A3-9544-4774-83C5-A66A76886CDF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457200" y="6356350"/>
            <a:ext cx="2133600" cy="365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1pPr>
            <a:lvl2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2pPr>
            <a:lvl3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3pPr>
            <a:lvl4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4pPr>
            <a:lvl5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5pPr>
            <a:lvl6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6pPr>
            <a:lvl7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7pPr>
            <a:lvl8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8pPr>
            <a:lvl9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9pPr>
          </a:lstStyle>
          <a:p xmlns:a="http://schemas.openxmlformats.org/drawingml/2006/main"/>
        </p:txBody>
      </p:sp>
      <p:sp>
        <p:nvSpPr>
          <p:cNvPr id="9" name="Google Shape;9;p1">
            <a:extLst xmlns:a="http://schemas.openxmlformats.org/drawingml/2006/main">
              <a:ext uri="{FF2B5EF4-FFF2-40B4-BE49-F238E27FC236}">
                <a16:creationId xmlns:a16="http://schemas.microsoft.com/office/drawing/2014/main" id="{186857F8-4F58-47FE-814B-F0908801E8E1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3124200" y="6356350"/>
            <a:ext cx="2895600" cy="365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marR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1pPr>
            <a:lvl2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2pPr>
            <a:lvl3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3pPr>
            <a:lvl4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4pPr>
            <a:lvl5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5pPr>
            <a:lvl6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6pPr>
            <a:lvl7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7pPr>
            <a:lvl8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8pPr>
            <a:lvl9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Calibri"/>
                <a:ea typeface="Calibri"/>
                <a:cs typeface="Calibri"/>
              </a:defRPr>
            </a:lvl9pPr>
          </a:lstStyle>
          <a:p xmlns:a="http://schemas.openxmlformats.org/drawingml/2006/main"/>
        </p:txBody>
      </p:sp>
      <p:sp>
        <p:nvSpPr>
          <p:cNvPr id="10" name="Google Shape;10;p1">
            <a:extLst xmlns:a="http://schemas.openxmlformats.org/drawingml/2006/main">
              <a:ext uri="{FF2B5EF4-FFF2-40B4-BE49-F238E27FC236}">
                <a16:creationId xmlns:a16="http://schemas.microsoft.com/office/drawing/2014/main" id="{670D3CE3-6978-40B2-8B76-BE0C498FCF68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6553200" y="6356350"/>
            <a:ext cx="2133600" cy="365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marL="0" marR="0" indent="0" algn="r">
              <a:spcBef>
                <a:spcPts val="0"/>
              </a:spcBef>
              <a:buNone/>
              <a:defRPr sz="1200" b="0" i="0" u="non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1pPr>
            <a:lvl2pPr marL="0" marR="0" indent="0" algn="r">
              <a:spcBef>
                <a:spcPts val="0"/>
              </a:spcBef>
              <a:buNone/>
              <a:defRPr sz="1200" b="0" i="0" u="non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2pPr>
            <a:lvl3pPr marL="0" marR="0" indent="0" algn="r">
              <a:spcBef>
                <a:spcPts val="0"/>
              </a:spcBef>
              <a:buNone/>
              <a:defRPr sz="1200" b="0" i="0" u="non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3pPr>
            <a:lvl4pPr marL="0" marR="0" indent="0" algn="r">
              <a:spcBef>
                <a:spcPts val="0"/>
              </a:spcBef>
              <a:buNone/>
              <a:defRPr sz="1200" b="0" i="0" u="non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4pPr>
            <a:lvl5pPr marL="0" marR="0" indent="0" algn="r">
              <a:spcBef>
                <a:spcPts val="0"/>
              </a:spcBef>
              <a:buNone/>
              <a:defRPr sz="1200" b="0" i="0" u="non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5pPr>
            <a:lvl6pPr marL="0" marR="0" indent="0" algn="r">
              <a:spcBef>
                <a:spcPts val="0"/>
              </a:spcBef>
              <a:buNone/>
              <a:defRPr sz="1200" b="0" i="0" u="non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6pPr>
            <a:lvl7pPr marL="0" marR="0" indent="0" algn="r">
              <a:spcBef>
                <a:spcPts val="0"/>
              </a:spcBef>
              <a:buNone/>
              <a:defRPr sz="1200" b="0" i="0" u="non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7pPr>
            <a:lvl8pPr marL="0" marR="0" indent="0" algn="r">
              <a:spcBef>
                <a:spcPts val="0"/>
              </a:spcBef>
              <a:buNone/>
              <a:defRPr sz="1200" b="0" i="0" u="non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8pPr>
            <a:lvl9pPr marL="0" marR="0" indent="0" algn="r">
              <a:spcBef>
                <a:spcPts val="0"/>
              </a:spcBef>
              <a:buNone/>
              <a:defRPr sz="1200" b="0" i="0" u="none" cap="none">
                <a:solidFill>
                  <a:srgbClr val="888888"/>
                </a:solidFill>
                <a:latin typeface="Calibri"/>
                <a:ea typeface="Calibri"/>
                <a:cs typeface="Calibri"/>
              </a:defRPr>
            </a:lvl9pPr>
          </a:lstStyle>
          <a:p xmlns:a="http://schemas.openxmlformats.org/drawingml/2006/main">
            <a:pPr marL="0" lvl="0" indent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2c60136dcb44da8"/>
    <p:sldLayoutId xmlns:r="http://schemas.openxmlformats.org/officeDocument/2006/relationships" id="2147483650" r:id="Ra2f9ffa92ea64aed"/>
    <p:sldLayoutId xmlns:r="http://schemas.openxmlformats.org/officeDocument/2006/relationships" id="2147483651" r:id="R47ccc5789c2f4e55"/>
    <p:sldLayoutId xmlns:r="http://schemas.openxmlformats.org/officeDocument/2006/relationships" id="2147483652" r:id="Rc0402f25e1f54fd3"/>
    <p:sldLayoutId xmlns:r="http://schemas.openxmlformats.org/officeDocument/2006/relationships" id="2147483653" r:id="R57cf173985a442e6"/>
    <p:sldLayoutId xmlns:r="http://schemas.openxmlformats.org/officeDocument/2006/relationships" id="2147483654" r:id="Rf1b04213fcaf45a5"/>
    <p:sldLayoutId xmlns:r="http://schemas.openxmlformats.org/officeDocument/2006/relationships" id="2147483655" r:id="Rb67850bea7564460"/>
  </p:sldLayoutIdLst>
  <p:hf sldNum="0" hdr="0" ftr="0" dt="0"/>
  <p:txStyles>
    <p:titleStyle>
      <a:lvl1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1pPr>
      <a:lvl2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2pPr>
      <a:lvl3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3pPr>
      <a:lvl4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4pPr>
      <a:lvl5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5pPr>
      <a:lvl6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6pPr>
      <a:lvl7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7pPr>
      <a:lvl8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8pPr>
      <a:lvl9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9pPr>
    </p:titleStyle>
    <p:bodyStyle>
      <a:lvl1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1pPr>
      <a:lvl2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2pPr>
      <a:lvl3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3pPr>
      <a:lvl4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4pPr>
      <a:lvl5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5pPr>
      <a:lvl6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6pPr>
      <a:lvl7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7pPr>
      <a:lvl8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8pPr>
      <a:lvl9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9pPr>
    </p:bodyStyle>
    <p:otherStyle>
      <a:lvl1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1pPr>
      <a:lvl2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2pPr>
      <a:lvl3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3pPr>
      <a:lvl4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4pPr>
      <a:lvl5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5pPr>
      <a:lvl6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6pPr>
      <a:lvl7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7pPr>
      <a:lvl8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8pPr>
      <a:lvl9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9pPr>
    </p:otherStyle>
  </p:txStyles>
</p:sldMaster>
</file>

<file path=ppt/slideMasters/theme/theme2.xml><?xml version="1.0" encoding="utf-8"?>
<a:theme xmlns:a="http://schemas.openxmlformats.org/drawingml/2006/main" name="Gradient Minimal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c34be4991b84c89" /><Relationship Type="http://schemas.openxmlformats.org/officeDocument/2006/relationships/image" Target="/ppt/media/image10.png" Id="Ra2f0b6b7daa54e52" /><Relationship Type="http://schemas.openxmlformats.org/officeDocument/2006/relationships/image" Target="/ppt/media/image11.png" Id="R75655f5e92994c85" /><Relationship Type="http://schemas.openxmlformats.org/officeDocument/2006/relationships/notesSlide" Target="/ppt/notesSlides/notesSlide1.xml" Id="Rba2e50fcab9c415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aea9ca859cf4972" /><Relationship Type="http://schemas.openxmlformats.org/officeDocument/2006/relationships/image" Target="/ppt/media/image10.png" Id="R92f8e30d55864ea5" /><Relationship Type="http://schemas.openxmlformats.org/officeDocument/2006/relationships/image" Target="/ppt/media/image12.png" Id="R192ca77ce8354c44" /><Relationship Type="http://schemas.openxmlformats.org/officeDocument/2006/relationships/notesSlide" Target="/ppt/notesSlides/notesSlide2.xml" Id="R05c5388c532242f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b60a11aaa4417b" /><Relationship Type="http://schemas.openxmlformats.org/officeDocument/2006/relationships/image" Target="/ppt/media/image10.png" Id="R4685933c17714904" /><Relationship Type="http://schemas.openxmlformats.org/officeDocument/2006/relationships/image" Target="/ppt/media/image11.png" Id="R06e6390c00ca4229" /><Relationship Type="http://schemas.openxmlformats.org/officeDocument/2006/relationships/image" Target="/ppt/media/image13.png" Id="R9707913a3f754b07" /><Relationship Type="http://schemas.openxmlformats.org/officeDocument/2006/relationships/image" Target="/ppt/media/image14.png" Id="Red4a334456b44251" /><Relationship Type="http://schemas.openxmlformats.org/officeDocument/2006/relationships/image" Target="/ppt/media/image15.png" Id="Ra93a8db87ba34916" /><Relationship Type="http://schemas.openxmlformats.org/officeDocument/2006/relationships/notesSlide" Target="/ppt/notesSlides/notesSlide3.xml" Id="R3a87fc9504404f5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ef31153a5948bc" /><Relationship Type="http://schemas.openxmlformats.org/officeDocument/2006/relationships/image" Target="/ppt/media/image10.png" Id="R1a45cf2d20f04277" /><Relationship Type="http://schemas.openxmlformats.org/officeDocument/2006/relationships/image" Target="/ppt/media/image11.png" Id="R6f2709fde8624543" /><Relationship Type="http://schemas.openxmlformats.org/officeDocument/2006/relationships/image" Target="/ppt/media/image15.png" Id="Rb318af9311ed4731" /><Relationship Type="http://schemas.openxmlformats.org/officeDocument/2006/relationships/notesSlide" Target="/ppt/notesSlides/notesSlide4.xml" Id="Reb1af2a02cb64f7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8b8074d09d840fa" /><Relationship Type="http://schemas.openxmlformats.org/officeDocument/2006/relationships/image" Target="/ppt/media/image10.png" Id="Ra3c845f69dff4cc2" /><Relationship Type="http://schemas.openxmlformats.org/officeDocument/2006/relationships/image" Target="/ppt/media/image11.png" Id="R71760f30b6ca4cff" /><Relationship Type="http://schemas.openxmlformats.org/officeDocument/2006/relationships/image" Target="/ppt/media/image15.png" Id="Rc736ac4cb7a94915" /><Relationship Type="http://schemas.openxmlformats.org/officeDocument/2006/relationships/notesSlide" Target="/ppt/notesSlides/notesSlide5.xml" Id="Recc92d9b02e14b0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c531cdfd49442d3" /><Relationship Type="http://schemas.openxmlformats.org/officeDocument/2006/relationships/image" Target="/ppt/media/image10.png" Id="R58252377511a4a82" /><Relationship Type="http://schemas.openxmlformats.org/officeDocument/2006/relationships/image" Target="/ppt/media/image11.png" Id="Rbbf788f207fa4395" /><Relationship Type="http://schemas.openxmlformats.org/officeDocument/2006/relationships/image" Target="/ppt/media/image16.png" Id="R1e5106ebf4c54814" /><Relationship Type="http://schemas.openxmlformats.org/officeDocument/2006/relationships/notesSlide" Target="/ppt/notesSlides/notesSlide6.xml" Id="Rbb25a4b5b6e1404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4bc47eaad304491" /><Relationship Type="http://schemas.openxmlformats.org/officeDocument/2006/relationships/image" Target="/ppt/media/image10.png" Id="R940bfc650c004424" /><Relationship Type="http://schemas.openxmlformats.org/officeDocument/2006/relationships/image" Target="/ppt/media/image11.png" Id="Re042142c9503404b" /><Relationship Type="http://schemas.openxmlformats.org/officeDocument/2006/relationships/image" Target="/ppt/media/image17.png" Id="Rf19527544ada4786" /><Relationship Type="http://schemas.openxmlformats.org/officeDocument/2006/relationships/notesSlide" Target="/ppt/notesSlides/notesSlide7.xml" Id="Ra9a5cab048784a2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979c69db6694e95" /><Relationship Type="http://schemas.openxmlformats.org/officeDocument/2006/relationships/image" Target="/ppt/media/image10.png" Id="Ra3ad0a3b2de44d66" /><Relationship Type="http://schemas.openxmlformats.org/officeDocument/2006/relationships/image" Target="/ppt/media/image11.png" Id="Raf5610bd93e14b0e" /><Relationship Type="http://schemas.openxmlformats.org/officeDocument/2006/relationships/image" Target="/ppt/media/image14.png" Id="Ra413d77422ef4aeb" /><Relationship Type="http://schemas.openxmlformats.org/officeDocument/2006/relationships/notesSlide" Target="/ppt/notesSlides/notesSlide8.xml" Id="Re8b5e42314184b2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cbe9b51434a4087" /><Relationship Type="http://schemas.openxmlformats.org/officeDocument/2006/relationships/image" Target="/ppt/media/image10.png" Id="R0059d4180e864d78" /><Relationship Type="http://schemas.openxmlformats.org/officeDocument/2006/relationships/image" Target="/ppt/media/image11.png" Id="R7d7d295e48ae4d9f" /><Relationship Type="http://schemas.openxmlformats.org/officeDocument/2006/relationships/image" Target="/ppt/media/image18.png" Id="Rbf0459960baa4e45" /><Relationship Type="http://schemas.openxmlformats.org/officeDocument/2006/relationships/notesSlide" Target="/ppt/notesSlides/notesSlide9.xml" Id="R45da9ffbdb85416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65c144f9ca84018" /><Relationship Type="http://schemas.openxmlformats.org/officeDocument/2006/relationships/image" Target="/ppt/media/image10.png" Id="R86ac8f459acc45a5" /><Relationship Type="http://schemas.openxmlformats.org/officeDocument/2006/relationships/image" Target="/ppt/media/image11.png" Id="R397e86c2d9f74d71" /><Relationship Type="http://schemas.openxmlformats.org/officeDocument/2006/relationships/image" Target="/ppt/media/image19.png" Id="R7f12ea66ccac4a98" /><Relationship Type="http://schemas.openxmlformats.org/officeDocument/2006/relationships/notesSlide" Target="/ppt/notesSlides/notesSlide10.xml" Id="R24f3a4fae4b842d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de6066745a4b0b" /><Relationship Type="http://schemas.openxmlformats.org/officeDocument/2006/relationships/image" Target="/ppt/media/image10.png" Id="R48e605da88344e98" /><Relationship Type="http://schemas.openxmlformats.org/officeDocument/2006/relationships/image" Target="/ppt/media/image11.png" Id="Radce719285d84d2b" /><Relationship Type="http://schemas.openxmlformats.org/officeDocument/2006/relationships/image" Target="/ppt/media/image20.png" Id="R0739049c0be243e3" /><Relationship Type="http://schemas.openxmlformats.org/officeDocument/2006/relationships/notesSlide" Target="/ppt/notesSlides/notesSlide11.xml" Id="R238ce56580dd4c7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41d90bb82a24dd8" /><Relationship Type="http://schemas.openxmlformats.org/officeDocument/2006/relationships/image" Target="/ppt/media/image10.png" Id="Rfc28a117135445f4" /><Relationship Type="http://schemas.openxmlformats.org/officeDocument/2006/relationships/image" Target="/ppt/media/image11.png" Id="Rc31319fe2f504fe8" /><Relationship Type="http://schemas.openxmlformats.org/officeDocument/2006/relationships/image" Target="/ppt/media/image21.png" Id="R7e25a85498a947c8" /><Relationship Type="http://schemas.openxmlformats.org/officeDocument/2006/relationships/notesSlide" Target="/ppt/notesSlides/notesSlide12.xml" Id="Rfc1491bf13ab497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55efc0865a4493f" /><Relationship Type="http://schemas.openxmlformats.org/officeDocument/2006/relationships/image" Target="/ppt/media/image10.png" Id="Rd7874f4ebdb64461" /><Relationship Type="http://schemas.openxmlformats.org/officeDocument/2006/relationships/image" Target="/ppt/media/image11.png" Id="R4e6fa18a5b054f95" /><Relationship Type="http://schemas.openxmlformats.org/officeDocument/2006/relationships/image" Target="/ppt/media/image22.png" Id="Red26308c071f4caf" /><Relationship Type="http://schemas.openxmlformats.org/officeDocument/2006/relationships/notesSlide" Target="/ppt/notesSlides/notesSlide13.xml" Id="Rbebd9d16d096427a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0ef1a8b4f8c4dfe" /><Relationship Type="http://schemas.openxmlformats.org/officeDocument/2006/relationships/image" Target="/ppt/media/image10.png" Id="Rc0a374f35ffd473d" /><Relationship Type="http://schemas.openxmlformats.org/officeDocument/2006/relationships/image" Target="/ppt/media/image11.png" Id="Rd41a8397340049a1" /><Relationship Type="http://schemas.openxmlformats.org/officeDocument/2006/relationships/image" Target="/ppt/media/image23.png" Id="R71f13cf5fb6e41f0" /><Relationship Type="http://schemas.openxmlformats.org/officeDocument/2006/relationships/notesSlide" Target="/ppt/notesSlides/notesSlide14.xml" Id="R158663b8b43548a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8233095b1e741a2" /><Relationship Type="http://schemas.openxmlformats.org/officeDocument/2006/relationships/image" Target="/ppt/media/image10.png" Id="R3e12aa4ee0ec42f8" /><Relationship Type="http://schemas.openxmlformats.org/officeDocument/2006/relationships/image" Target="/ppt/media/image11.png" Id="Rd224d92e5b1849fd" /><Relationship Type="http://schemas.openxmlformats.org/officeDocument/2006/relationships/image" Target="/ppt/media/image24.png" Id="Rdb01e6b61e8e45cb" /><Relationship Type="http://schemas.openxmlformats.org/officeDocument/2006/relationships/notesSlide" Target="/ppt/notesSlides/notesSlide15.xml" Id="Rd1d257e57d0e459f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f65c58712184e06" /><Relationship Type="http://schemas.openxmlformats.org/officeDocument/2006/relationships/image" Target="/ppt/media/image10.png" Id="R58ac342fb9b34c43" /><Relationship Type="http://schemas.openxmlformats.org/officeDocument/2006/relationships/image" Target="/ppt/media/image11.png" Id="Rce5ea81ff11d4a54" /><Relationship Type="http://schemas.openxmlformats.org/officeDocument/2006/relationships/image" Target="/ppt/media/image20.png" Id="R0d42a95e12074bb0" /><Relationship Type="http://schemas.openxmlformats.org/officeDocument/2006/relationships/image" Target="/ppt/media/image21.png" Id="Rc0c72c4119ce4a4e" /><Relationship Type="http://schemas.openxmlformats.org/officeDocument/2006/relationships/image" Target="/ppt/media/image22.png" Id="Re319ee86b2ec400a" /><Relationship Type="http://schemas.openxmlformats.org/officeDocument/2006/relationships/image" Target="/ppt/media/image24.png" Id="Reb4c06c359ac4908" /><Relationship Type="http://schemas.openxmlformats.org/officeDocument/2006/relationships/notesSlide" Target="/ppt/notesSlides/notesSlide16.xml" Id="Rbc815146c62146b0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2674a33404b4b8b" /><Relationship Type="http://schemas.openxmlformats.org/officeDocument/2006/relationships/image" Target="/ppt/media/image10.png" Id="R145d952d41cf4a9f" /><Relationship Type="http://schemas.openxmlformats.org/officeDocument/2006/relationships/image" Target="/ppt/media/image11.png" Id="Rc29f9400971d4559" /><Relationship Type="http://schemas.openxmlformats.org/officeDocument/2006/relationships/image" Target="/ppt/media/image15.png" Id="R459f663b0743499d" /><Relationship Type="http://schemas.openxmlformats.org/officeDocument/2006/relationships/notesSlide" Target="/ppt/notesSlides/notesSlide17.xml" Id="R3e36ef820a3d4d89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a194fcbdf1c4cab" /><Relationship Type="http://schemas.openxmlformats.org/officeDocument/2006/relationships/image" Target="/ppt/media/image10.png" Id="R283df787841c4805" /><Relationship Type="http://schemas.openxmlformats.org/officeDocument/2006/relationships/image" Target="/ppt/media/image11.png" Id="Ra10268c81b91406d" /><Relationship Type="http://schemas.openxmlformats.org/officeDocument/2006/relationships/notesSlide" Target="/ppt/notesSlides/notesSlide18.xml" Id="R28a87680e4484780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a115b1c195646b0" /><Relationship Type="http://schemas.openxmlformats.org/officeDocument/2006/relationships/image" Target="/ppt/media/image10.png" Id="R1010e0fa9c2d45d2" /><Relationship Type="http://schemas.openxmlformats.org/officeDocument/2006/relationships/image" Target="/ppt/media/image11.png" Id="R7fc82bfe1e2a42be" /><Relationship Type="http://schemas.openxmlformats.org/officeDocument/2006/relationships/notesSlide" Target="/ppt/notesSlides/notesSlide19.xml" Id="R30890b988caa4af8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3adb92f089d4827" /><Relationship Type="http://schemas.openxmlformats.org/officeDocument/2006/relationships/image" Target="/ppt/media/image10.png" Id="R90f3e13a2fa24892" /><Relationship Type="http://schemas.openxmlformats.org/officeDocument/2006/relationships/image" Target="/ppt/media/image11.png" Id="Rf7af089f965e4054" /><Relationship Type="http://schemas.openxmlformats.org/officeDocument/2006/relationships/notesSlide" Target="/ppt/notesSlides/notesSlide20.xml" Id="R1f25874891874d9e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" name="KeyAI visual 10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2f0b6b7daa54e52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  <p:pic>
        <p:nvPicPr>
          <p:cNvPr id="4" name="KeyAI visual 102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5655f5e92994c85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966430"/>
      </p:ext>
    </p:extLst>
  </p:cSld>
</p:sld>
</file>

<file path=ppt/slides/slide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" name="KeyAI visual 10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2f8e30d55864ea5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  <p:pic>
        <p:nvPicPr>
          <p:cNvPr id="4" name="KeyAI visual 102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92ca77ce8354c4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15588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88" name="KeyAI visual 10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685933c1771490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  <p:sp>
        <p:nvSpPr>
          <p:cNvPr id="261" name="Google Shape;261;p13">
            <a:extLst xmlns:a="http://schemas.openxmlformats.org/drawingml/2006/main">
              <a:ext uri="{FF2B5EF4-FFF2-40B4-BE49-F238E27FC236}">
                <a16:creationId xmlns:a16="http://schemas.microsoft.com/office/drawing/2014/main" id="{FD59B767-CCAE-4B9F-9FD7-BD5537D211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2076549" y="1285038"/>
            <a:ext cx="5182751" cy="3821208"/>
          </a:xfrm>
          <a:custGeom xmlns:a="http://schemas.openxmlformats.org/drawingml/2006/main">
            <a:rect l="l" t="t" r="r" b="b"/>
            <a:pathLst>
              <a:path w="918941" h="677529">
                <a:moveTo>
                  <a:pt x="76183" y="0"/>
                </a:moveTo>
                <a:lnTo>
                  <a:pt x="842758" y="0"/>
                </a:lnTo>
                <a:cubicBezTo>
                  <a:pt x="884833" y="0"/>
                  <a:pt x="918941" y="34108"/>
                  <a:pt x="918941" y="76183"/>
                </a:cubicBezTo>
                <a:lnTo>
                  <a:pt x="918941" y="601346"/>
                </a:lnTo>
                <a:cubicBezTo>
                  <a:pt x="918941" y="643421"/>
                  <a:pt x="884833" y="677529"/>
                  <a:pt x="842758" y="677529"/>
                </a:cubicBezTo>
                <a:lnTo>
                  <a:pt x="76183" y="677529"/>
                </a:lnTo>
                <a:cubicBezTo>
                  <a:pt x="34108" y="677529"/>
                  <a:pt x="0" y="643421"/>
                  <a:pt x="0" y="601346"/>
                </a:cubicBezTo>
                <a:lnTo>
                  <a:pt x="0" y="76183"/>
                </a:lnTo>
                <a:cubicBezTo>
                  <a:pt x="0" y="34108"/>
                  <a:pt x="34108" y="0"/>
                  <a:pt x="76183" y="0"/>
                </a:cubicBezTo>
                <a:close/>
              </a:path>
            </a:pathLst>
          </a:cu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19050" cmpd="sng">
            <a:solidFill>
              <a:srgbClr val="E8C99A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p13">
            <a:extLst xmlns:a="http://schemas.openxmlformats.org/drawingml/2006/main">
              <a:ext uri="{FF2B5EF4-FFF2-40B4-BE49-F238E27FC236}">
                <a16:creationId xmlns:a16="http://schemas.microsoft.com/office/drawing/2014/main" id="{F21C4DC4-3405-4C95-A47F-F584BDB93F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2076549" y="1016437"/>
            <a:ext cx="5182751" cy="408980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50800" tIns="50800" rIns="50800" bIns="5080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1633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264" name="Google Shape;264;p13">
            <a:extLst xmlns:a="http://schemas.openxmlformats.org/drawingml/2006/main">
              <a:ext uri="{FF2B5EF4-FFF2-40B4-BE49-F238E27FC236}">
                <a16:creationId xmlns:a16="http://schemas.microsoft.com/office/drawing/2014/main" id="{FF17EE71-E7E7-4049-892A-9044BCB161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2076549" y="5437091"/>
            <a:ext cx="5182751" cy="3821208"/>
          </a:xfrm>
          <a:custGeom xmlns:a="http://schemas.openxmlformats.org/drawingml/2006/main">
            <a:rect l="l" t="t" r="r" b="b"/>
            <a:pathLst>
              <a:path w="918941" h="677529">
                <a:moveTo>
                  <a:pt x="76183" y="0"/>
                </a:moveTo>
                <a:lnTo>
                  <a:pt x="842758" y="0"/>
                </a:lnTo>
                <a:cubicBezTo>
                  <a:pt x="884833" y="0"/>
                  <a:pt x="918941" y="34108"/>
                  <a:pt x="918941" y="76183"/>
                </a:cubicBezTo>
                <a:lnTo>
                  <a:pt x="918941" y="601346"/>
                </a:lnTo>
                <a:cubicBezTo>
                  <a:pt x="918941" y="643421"/>
                  <a:pt x="884833" y="677529"/>
                  <a:pt x="842758" y="677529"/>
                </a:cubicBezTo>
                <a:lnTo>
                  <a:pt x="76183" y="677529"/>
                </a:lnTo>
                <a:cubicBezTo>
                  <a:pt x="34108" y="677529"/>
                  <a:pt x="0" y="643421"/>
                  <a:pt x="0" y="601346"/>
                </a:cubicBezTo>
                <a:lnTo>
                  <a:pt x="0" y="76183"/>
                </a:lnTo>
                <a:cubicBezTo>
                  <a:pt x="0" y="34108"/>
                  <a:pt x="34108" y="0"/>
                  <a:pt x="76183" y="0"/>
                </a:cubicBezTo>
                <a:close/>
              </a:path>
            </a:pathLst>
          </a:cu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19050" cmpd="sng">
            <a:solidFill>
              <a:srgbClr val="E8C99A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5" name="Google Shape;265;p13">
            <a:extLst xmlns:a="http://schemas.openxmlformats.org/drawingml/2006/main">
              <a:ext uri="{FF2B5EF4-FFF2-40B4-BE49-F238E27FC236}">
                <a16:creationId xmlns:a16="http://schemas.microsoft.com/office/drawing/2014/main" id="{EF385323-E5E0-4F3E-9CD1-35650AB5FD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2076549" y="5168490"/>
            <a:ext cx="5182751" cy="408980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50800" tIns="50800" rIns="50800" bIns="5080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1633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267" name="Google Shape;267;p13">
            <a:extLst xmlns:a="http://schemas.openxmlformats.org/drawingml/2006/main">
              <a:ext uri="{FF2B5EF4-FFF2-40B4-BE49-F238E27FC236}">
                <a16:creationId xmlns:a16="http://schemas.microsoft.com/office/drawing/2014/main" id="{63EACEE1-6CB6-4080-A1B1-A410CAE06E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956605" y="1285038"/>
            <a:ext cx="5182751" cy="3821208"/>
          </a:xfrm>
          <a:custGeom xmlns:a="http://schemas.openxmlformats.org/drawingml/2006/main">
            <a:rect l="l" t="t" r="r" b="b"/>
            <a:pathLst>
              <a:path w="918941" h="677529">
                <a:moveTo>
                  <a:pt x="76183" y="0"/>
                </a:moveTo>
                <a:lnTo>
                  <a:pt x="842758" y="0"/>
                </a:lnTo>
                <a:cubicBezTo>
                  <a:pt x="884833" y="0"/>
                  <a:pt x="918941" y="34108"/>
                  <a:pt x="918941" y="76183"/>
                </a:cubicBezTo>
                <a:lnTo>
                  <a:pt x="918941" y="601346"/>
                </a:lnTo>
                <a:cubicBezTo>
                  <a:pt x="918941" y="643421"/>
                  <a:pt x="884833" y="677529"/>
                  <a:pt x="842758" y="677529"/>
                </a:cubicBezTo>
                <a:lnTo>
                  <a:pt x="76183" y="677529"/>
                </a:lnTo>
                <a:cubicBezTo>
                  <a:pt x="34108" y="677529"/>
                  <a:pt x="0" y="643421"/>
                  <a:pt x="0" y="601346"/>
                </a:cubicBezTo>
                <a:lnTo>
                  <a:pt x="0" y="76183"/>
                </a:lnTo>
                <a:cubicBezTo>
                  <a:pt x="0" y="34108"/>
                  <a:pt x="34108" y="0"/>
                  <a:pt x="76183" y="0"/>
                </a:cubicBezTo>
                <a:close/>
              </a:path>
            </a:pathLst>
          </a:cu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19050" cmpd="sng">
            <a:solidFill>
              <a:srgbClr val="E8C99A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8" name="Google Shape;268;p13">
            <a:extLst xmlns:a="http://schemas.openxmlformats.org/drawingml/2006/main">
              <a:ext uri="{FF2B5EF4-FFF2-40B4-BE49-F238E27FC236}">
                <a16:creationId xmlns:a16="http://schemas.microsoft.com/office/drawing/2014/main" id="{498871E3-BA5C-4265-9071-9C863850E6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956605" y="1016437"/>
            <a:ext cx="5182751" cy="408980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50800" tIns="50800" rIns="50800" bIns="5080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1633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278" name="Google Shape;278;p13">
            <a:extLst xmlns:a="http://schemas.openxmlformats.org/drawingml/2006/main">
              <a:ext uri="{FF2B5EF4-FFF2-40B4-BE49-F238E27FC236}">
                <a16:creationId xmlns:a16="http://schemas.microsoft.com/office/drawing/2014/main" id="{F5414800-C1B0-43FB-8C3E-BAE0900756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7540907" y="8206114"/>
            <a:ext cx="1007074" cy="1007074"/>
          </a:xfrm>
          <a:custGeom xmlns:a="http://schemas.openxmlformats.org/drawingml/2006/main"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solidFill xmlns:a="http://schemas.openxmlformats.org/drawingml/2006/main">
            <a:srgbClr val="E8C99A"/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9" name="Google Shape;279;p13">
            <a:extLst xmlns:a="http://schemas.openxmlformats.org/drawingml/2006/main">
              <a:ext uri="{FF2B5EF4-FFF2-40B4-BE49-F238E27FC236}">
                <a16:creationId xmlns:a16="http://schemas.microsoft.com/office/drawing/2014/main" id="{DD60E914-7392-4681-9B41-90A7D5417F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7635320" y="8241518"/>
            <a:ext cx="818247" cy="87725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30250" tIns="30250" rIns="30250" bIns="3025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1866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cxnSp>
        <p:nvCxnSpPr>
          <p:cNvPr id="297" name="Google Shape;280;p13"/>
          <p:cNvCxnSpPr/>
          <p:nvPr/>
        </p:nvCxnSpPr>
        <p:spPr>
          <a:xfrm xmlns:a="http://schemas.openxmlformats.org/drawingml/2006/main" rot="10800000" flipH="1" flipV="0">
            <a:off x="7777133" y="8479258"/>
            <a:ext cx="502125" cy="502125"/>
          </a:xfrm>
          <a:prstGeom xmlns:a="http://schemas.openxmlformats.org/drawingml/2006/main" prst="straightConnector1">
            <a:avLst/>
          </a:prstGeom>
          <a:ln xmlns:a="http://schemas.openxmlformats.org/drawingml/2006/main" w="82150" cap="flat">
            <a:solidFill>
              <a:srgbClr val="E8C99A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98" name="Google Shape;281;p13"/>
          <p:cNvCxnSpPr/>
          <p:nvPr/>
        </p:nvCxnSpPr>
        <p:spPr>
          <a:xfrm xmlns:a="http://schemas.openxmlformats.org/drawingml/2006/main" rot="10800000" flipH="0" flipV="0">
            <a:off x="8285682" y="8440693"/>
            <a:ext cx="0" cy="387469"/>
          </a:xfrm>
          <a:prstGeom xmlns:a="http://schemas.openxmlformats.org/drawingml/2006/main" prst="straightConnector1">
            <a:avLst/>
          </a:prstGeom>
          <a:ln xmlns:a="http://schemas.openxmlformats.org/drawingml/2006/main" w="82150" cap="flat">
            <a:solidFill>
              <a:srgbClr val="E8C99A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99" name="Google Shape;282;p13"/>
          <p:cNvCxnSpPr/>
          <p:nvPr/>
        </p:nvCxnSpPr>
        <p:spPr>
          <a:xfrm xmlns:a="http://schemas.openxmlformats.org/drawingml/2006/main" rot="10800000" flipH="0" flipV="0">
            <a:off x="7925931" y="8468412"/>
            <a:ext cx="387469" cy="0"/>
          </a:xfrm>
          <a:prstGeom xmlns:a="http://schemas.openxmlformats.org/drawingml/2006/main" prst="straightConnector1">
            <a:avLst/>
          </a:prstGeom>
          <a:ln xmlns:a="http://schemas.openxmlformats.org/drawingml/2006/main" w="82150" cap="flat">
            <a:solidFill>
              <a:srgbClr val="E8C99A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2" name="Text TRANSLATION AT THE CORE">
            <a:extLst xmlns:a="http://schemas.openxmlformats.org/drawingml/2006/main">
              <a:ext uri="{FF2B5EF4-FFF2-40B4-BE49-F238E27FC236}">
                <a16:creationId xmlns:a16="http://schemas.microsoft.com/office/drawing/2014/main" id="{819EEC44-D6C2-4E1D-8A7E-00FF8E55C7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09575"/>
            <a:ext cx="13049250" cy="4000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875" b="0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TRANSLATION AT THE CORE</a:t>
            </a:r>
          </a:p>
        </p:txBody>
      </p:sp>
      <p:pic>
        <p:nvPicPr>
          <p:cNvPr id="301" name="KeyAI visual 10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6e6390c00ca4229"/>
          <a:srcRect xmlns:a="http://schemas.openxmlformats.org/drawingml/2006/main" l="42500" t="11800" r="42000" b="7700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5716250" y="266700"/>
            <a:ext cx="1666875" cy="619125"/>
          </a:xfrm>
          <a:prstGeom xmlns:a="http://schemas.openxmlformats.org/drawingml/2006/main" prst="rect">
            <a:avLst/>
          </a:prstGeom>
        </p:spPr>
      </p:pic>
      <p:sp>
        <p:nvSpPr>
          <p:cNvPr id="104" name="Text 03">
            <a:extLst xmlns:a="http://schemas.openxmlformats.org/drawingml/2006/main">
              <a:ext uri="{FF2B5EF4-FFF2-40B4-BE49-F238E27FC236}">
                <a16:creationId xmlns:a16="http://schemas.microsoft.com/office/drawing/2014/main" id="{618CBA5E-B3ED-40DA-99FF-CFA45CADC3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954500" y="9572625"/>
            <a:ext cx="428625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03</a:t>
            </a:r>
          </a:p>
        </p:txBody>
      </p:sp>
      <p:sp>
        <p:nvSpPr>
          <p:cNvPr id="105" name="Text 翻译为核心">
            <a:extLst xmlns:a="http://schemas.openxmlformats.org/drawingml/2006/main">
              <a:ext uri="{FF2B5EF4-FFF2-40B4-BE49-F238E27FC236}">
                <a16:creationId xmlns:a16="http://schemas.microsoft.com/office/drawing/2014/main" id="{D0624567-AEF4-4CDF-A335-3DBE2E6FD0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3238500"/>
            <a:ext cx="4762500" cy="10477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570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翻译为核心</a:t>
            </a:r>
          </a:p>
        </p:txBody>
      </p:sp>
      <p:sp>
        <p:nvSpPr>
          <p:cNvPr id="106" name="Text 展示与咨询&#10;随时切换">
            <a:extLst xmlns:a="http://schemas.openxmlformats.org/drawingml/2006/main">
              <a:ext uri="{FF2B5EF4-FFF2-40B4-BE49-F238E27FC236}">
                <a16:creationId xmlns:a16="http://schemas.microsoft.com/office/drawing/2014/main" id="{47286D51-67F0-482B-B3A6-A3915A9E73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419600"/>
            <a:ext cx="4524375" cy="18097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4800" b="1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展示与咨询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4800" b="1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随时切换</a:t>
            </a:r>
          </a:p>
        </p:txBody>
      </p:sp>
      <p:sp>
        <p:nvSpPr>
          <p:cNvPr id="107" name="Text 一套系统，支持客户&#10;从了解公司到业务会谈。">
            <a:extLst xmlns:a="http://schemas.openxmlformats.org/drawingml/2006/main">
              <a:ext uri="{FF2B5EF4-FFF2-40B4-BE49-F238E27FC236}">
                <a16:creationId xmlns:a16="http://schemas.microsoft.com/office/drawing/2014/main" id="{49368126-D299-4742-8E70-21D3BDB231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6667500"/>
            <a:ext cx="4333875" cy="128587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5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一套系统，支持客户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5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从了解公司到业务会谈。</a:t>
            </a:r>
          </a:p>
        </p:txBody>
      </p:sp>
      <p:pic>
        <p:nvPicPr>
          <p:cNvPr id="306" name="KeyAI visual 108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707913a3f754b0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568985" y="1514475"/>
            <a:ext cx="3959404" cy="2476500"/>
          </a:xfrm>
          <a:prstGeom xmlns:a="http://schemas.openxmlformats.org/drawingml/2006/main" prst="rect">
            <a:avLst/>
          </a:prstGeom>
        </p:spPr>
      </p:pic>
      <p:sp>
        <p:nvSpPr>
          <p:cNvPr id="109" name="Text 公司展示">
            <a:extLst xmlns:a="http://schemas.openxmlformats.org/drawingml/2006/main">
              <a:ext uri="{FF2B5EF4-FFF2-40B4-BE49-F238E27FC236}">
                <a16:creationId xmlns:a16="http://schemas.microsoft.com/office/drawing/2014/main" id="{4003F72F-A212-42BD-92B6-73715E586C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219825" y="4210050"/>
            <a:ext cx="4619625" cy="61912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15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公司展示</a:t>
            </a:r>
          </a:p>
        </p:txBody>
      </p:sp>
      <p:pic>
        <p:nvPicPr>
          <p:cNvPr id="308" name="KeyAI visual 110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d4a334456b44251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2473099" y="1514475"/>
            <a:ext cx="4400327" cy="2476500"/>
          </a:xfrm>
          <a:prstGeom xmlns:a="http://schemas.openxmlformats.org/drawingml/2006/main" prst="rect">
            <a:avLst/>
          </a:prstGeom>
        </p:spPr>
      </p:pic>
      <p:sp>
        <p:nvSpPr>
          <p:cNvPr id="111" name="Text 语音客服">
            <a:extLst xmlns:a="http://schemas.openxmlformats.org/drawingml/2006/main">
              <a:ext uri="{FF2B5EF4-FFF2-40B4-BE49-F238E27FC236}">
                <a16:creationId xmlns:a16="http://schemas.microsoft.com/office/drawing/2014/main" id="{D89C71B4-1536-405A-9E7B-51FF8327FC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44400" y="4210050"/>
            <a:ext cx="4619625" cy="61912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15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语音客服</a:t>
            </a:r>
          </a:p>
        </p:txBody>
      </p:sp>
      <p:pic>
        <p:nvPicPr>
          <p:cNvPr id="310" name="KeyAI visual 112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93a8db87ba34916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2473099" y="5667375"/>
            <a:ext cx="4400327" cy="2476500"/>
          </a:xfrm>
          <a:prstGeom xmlns:a="http://schemas.openxmlformats.org/drawingml/2006/main" prst="rect">
            <a:avLst/>
          </a:prstGeom>
        </p:spPr>
      </p:pic>
      <p:sp>
        <p:nvSpPr>
          <p:cNvPr id="113" name="Text 实时翻译">
            <a:extLst xmlns:a="http://schemas.openxmlformats.org/drawingml/2006/main">
              <a:ext uri="{FF2B5EF4-FFF2-40B4-BE49-F238E27FC236}">
                <a16:creationId xmlns:a16="http://schemas.microsoft.com/office/drawing/2014/main" id="{A1D6298B-2319-4E9C-8305-73A4D2A849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44400" y="8362950"/>
            <a:ext cx="4619625" cy="61912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15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实时翻译</a:t>
            </a:r>
          </a:p>
        </p:txBody>
      </p:sp>
    </p:spTree>
    <p:extLst>
      <p:ext uri="{BB962C8B-B14F-4D97-AF65-F5344CB8AC3E}">
        <p14:creationId xmlns:p14="http://schemas.microsoft.com/office/powerpoint/2010/main" val="17090041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4" name="KeyAI visual 10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a45cf2d20f04277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  <p:sp>
        <p:nvSpPr>
          <p:cNvPr id="102" name="Text REAL-TIME VOICE TRANSLAT">
            <a:extLst xmlns:a="http://schemas.openxmlformats.org/drawingml/2006/main">
              <a:ext uri="{FF2B5EF4-FFF2-40B4-BE49-F238E27FC236}">
                <a16:creationId xmlns:a16="http://schemas.microsoft.com/office/drawing/2014/main" id="{422AE97D-BF4B-471B-8B1E-70B1E27899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09575"/>
            <a:ext cx="13049250" cy="4000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875" b="0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REAL-TIME VOICE TRANSLATION</a:t>
            </a:r>
          </a:p>
        </p:txBody>
      </p:sp>
      <p:pic>
        <p:nvPicPr>
          <p:cNvPr id="116" name="KeyAI visual 10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f2709fde8624543"/>
          <a:srcRect xmlns:a="http://schemas.openxmlformats.org/drawingml/2006/main" l="42500" t="11800" r="42000" b="7700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5716250" y="266700"/>
            <a:ext cx="1666875" cy="619125"/>
          </a:xfrm>
          <a:prstGeom xmlns:a="http://schemas.openxmlformats.org/drawingml/2006/main" prst="rect">
            <a:avLst/>
          </a:prstGeom>
        </p:spPr>
      </p:pic>
      <p:sp>
        <p:nvSpPr>
          <p:cNvPr id="104" name="Text 04">
            <a:extLst xmlns:a="http://schemas.openxmlformats.org/drawingml/2006/main">
              <a:ext uri="{FF2B5EF4-FFF2-40B4-BE49-F238E27FC236}">
                <a16:creationId xmlns:a16="http://schemas.microsoft.com/office/drawing/2014/main" id="{453D2924-E9FD-4AE6-9303-10874D7831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954500" y="9572625"/>
            <a:ext cx="428625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04</a:t>
            </a:r>
          </a:p>
        </p:txBody>
      </p:sp>
      <p:sp>
        <p:nvSpPr>
          <p:cNvPr id="105" name="Text 双方说自己的语言">
            <a:extLst xmlns:a="http://schemas.openxmlformats.org/drawingml/2006/main">
              <a:ext uri="{FF2B5EF4-FFF2-40B4-BE49-F238E27FC236}">
                <a16:creationId xmlns:a16="http://schemas.microsoft.com/office/drawing/2014/main" id="{508F3325-7BC9-4988-8FC4-F96E527A6F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1790700"/>
            <a:ext cx="6667500" cy="195262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540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双方说自己的语言</a:t>
            </a:r>
          </a:p>
        </p:txBody>
      </p:sp>
      <p:sp>
        <p:nvSpPr>
          <p:cNvPr id="106" name="Text 原文、译文同时呈现">
            <a:extLst xmlns:a="http://schemas.openxmlformats.org/drawingml/2006/main">
              <a:ext uri="{FF2B5EF4-FFF2-40B4-BE49-F238E27FC236}">
                <a16:creationId xmlns:a16="http://schemas.microsoft.com/office/drawing/2014/main" id="{F3260DC0-32CB-47D1-AFB6-E5CD434EF2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286250"/>
            <a:ext cx="5619750" cy="6667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850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原文、译文同时呈现</a:t>
            </a:r>
          </a:p>
        </p:txBody>
      </p:sp>
      <p:sp>
        <p:nvSpPr>
          <p:cNvPr id="107" name="Text 语音播报辅助理解">
            <a:extLst xmlns:a="http://schemas.openxmlformats.org/drawingml/2006/main">
              <a:ext uri="{FF2B5EF4-FFF2-40B4-BE49-F238E27FC236}">
                <a16:creationId xmlns:a16="http://schemas.microsoft.com/office/drawing/2014/main" id="{408C30EC-83B9-451D-9A37-5DD8346FB9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5238750"/>
            <a:ext cx="5619750" cy="6667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850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语音播报辅助理解</a:t>
            </a:r>
          </a:p>
        </p:txBody>
      </p:sp>
      <p:sp>
        <p:nvSpPr>
          <p:cNvPr id="108" name="Text 型号、数字与需求&#10;可以当场核对">
            <a:extLst xmlns:a="http://schemas.openxmlformats.org/drawingml/2006/main">
              <a:ext uri="{FF2B5EF4-FFF2-40B4-BE49-F238E27FC236}">
                <a16:creationId xmlns:a16="http://schemas.microsoft.com/office/drawing/2014/main" id="{6286ADA4-3B71-43A9-9E86-0C13346C0D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6572250"/>
            <a:ext cx="5238750" cy="13335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70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型号、数字与需求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70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可以当场核对</a:t>
            </a:r>
          </a:p>
        </p:txBody>
      </p:sp>
      <p:pic>
        <p:nvPicPr>
          <p:cNvPr id="122" name="KeyAI visual 109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318af9311ed4731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2690437"/>
            <a:ext cx="10477500" cy="5896727"/>
          </a:xfrm>
          <a:prstGeom xmlns:a="http://schemas.openxmlformats.org/drawingml/2006/main" prst="rect">
            <a:avLst/>
          </a:prstGeom>
        </p:spPr>
      </p:pic>
      <p:sp>
        <p:nvSpPr>
          <p:cNvPr id="110" name="Text 锁定翻译界面：常用控制放在屏幕下方。">
            <a:extLst xmlns:a="http://schemas.openxmlformats.org/drawingml/2006/main">
              <a:ext uri="{FF2B5EF4-FFF2-40B4-BE49-F238E27FC236}">
                <a16:creationId xmlns:a16="http://schemas.microsoft.com/office/drawing/2014/main" id="{E2F3A6D5-5A1E-4C7C-BAD9-A92CC76565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9572625"/>
            <a:ext cx="13811250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锁定翻译界面：常用控制放在屏幕下方。</a:t>
            </a:r>
          </a:p>
        </p:txBody>
      </p:sp>
    </p:spTree>
    <p:extLst>
      <p:ext uri="{BB962C8B-B14F-4D97-AF65-F5344CB8AC3E}">
        <p14:creationId xmlns:p14="http://schemas.microsoft.com/office/powerpoint/2010/main" val="1709942770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89" name="KeyAI visual 10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3c845f69dff4cc2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  <p:sp>
        <p:nvSpPr>
          <p:cNvPr id="381" name="Google Shape;381;p17">
            <a:extLst xmlns:a="http://schemas.openxmlformats.org/drawingml/2006/main">
              <a:ext uri="{FF2B5EF4-FFF2-40B4-BE49-F238E27FC236}">
                <a16:creationId xmlns:a16="http://schemas.microsoft.com/office/drawing/2014/main" id="{00216165-0481-4077-8107-A25B133C7C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880367" y="5419620"/>
            <a:ext cx="4552015" cy="3676161"/>
          </a:xfrm>
          <a:custGeom xmlns:a="http://schemas.openxmlformats.org/drawingml/2006/main">
            <a:rect l="l" t="t" r="r" b="b"/>
            <a:pathLst>
              <a:path w="807107" h="651811">
                <a:moveTo>
                  <a:pt x="86739" y="0"/>
                </a:moveTo>
                <a:lnTo>
                  <a:pt x="720367" y="0"/>
                </a:lnTo>
                <a:cubicBezTo>
                  <a:pt x="768272" y="0"/>
                  <a:pt x="807107" y="38834"/>
                  <a:pt x="807107" y="86739"/>
                </a:cubicBezTo>
                <a:lnTo>
                  <a:pt x="807107" y="565072"/>
                </a:lnTo>
                <a:cubicBezTo>
                  <a:pt x="807107" y="612977"/>
                  <a:pt x="768272" y="651811"/>
                  <a:pt x="720367" y="651811"/>
                </a:cubicBezTo>
                <a:lnTo>
                  <a:pt x="86739" y="651811"/>
                </a:lnTo>
                <a:cubicBezTo>
                  <a:pt x="38834" y="651811"/>
                  <a:pt x="0" y="612977"/>
                  <a:pt x="0" y="565072"/>
                </a:cubicBezTo>
                <a:lnTo>
                  <a:pt x="0" y="86739"/>
                </a:lnTo>
                <a:cubicBezTo>
                  <a:pt x="0" y="38834"/>
                  <a:pt x="38834" y="0"/>
                  <a:pt x="86739" y="0"/>
                </a:cubicBezTo>
                <a:close/>
              </a:path>
            </a:pathLst>
          </a:cu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19050" cmpd="sng">
            <a:solidFill>
              <a:srgbClr val="E8C99A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2" name="Google Shape;382;p17">
            <a:extLst xmlns:a="http://schemas.openxmlformats.org/drawingml/2006/main">
              <a:ext uri="{FF2B5EF4-FFF2-40B4-BE49-F238E27FC236}">
                <a16:creationId xmlns:a16="http://schemas.microsoft.com/office/drawing/2014/main" id="{5CAF1D0E-5E15-432B-BD43-1B36C2B5C7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5880367" y="5151019"/>
            <a:ext cx="4552015" cy="394476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50800" tIns="50800" rIns="50800" bIns="5080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1633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384" name="Google Shape;384;p17">
            <a:extLst xmlns:a="http://schemas.openxmlformats.org/drawingml/2006/main">
              <a:ext uri="{FF2B5EF4-FFF2-40B4-BE49-F238E27FC236}">
                <a16:creationId xmlns:a16="http://schemas.microsoft.com/office/drawing/2014/main" id="{27626C23-67E3-488E-9B31-6ADE726A2B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028700" y="5419620"/>
            <a:ext cx="4552015" cy="3676161"/>
          </a:xfrm>
          <a:custGeom xmlns:a="http://schemas.openxmlformats.org/drawingml/2006/main">
            <a:rect l="l" t="t" r="r" b="b"/>
            <a:pathLst>
              <a:path w="807107" h="651811">
                <a:moveTo>
                  <a:pt x="86739" y="0"/>
                </a:moveTo>
                <a:lnTo>
                  <a:pt x="720367" y="0"/>
                </a:lnTo>
                <a:cubicBezTo>
                  <a:pt x="768272" y="0"/>
                  <a:pt x="807107" y="38834"/>
                  <a:pt x="807107" y="86739"/>
                </a:cubicBezTo>
                <a:lnTo>
                  <a:pt x="807107" y="565072"/>
                </a:lnTo>
                <a:cubicBezTo>
                  <a:pt x="807107" y="612977"/>
                  <a:pt x="768272" y="651811"/>
                  <a:pt x="720367" y="651811"/>
                </a:cubicBezTo>
                <a:lnTo>
                  <a:pt x="86739" y="651811"/>
                </a:lnTo>
                <a:cubicBezTo>
                  <a:pt x="38834" y="651811"/>
                  <a:pt x="0" y="612977"/>
                  <a:pt x="0" y="565072"/>
                </a:cubicBezTo>
                <a:lnTo>
                  <a:pt x="0" y="86739"/>
                </a:lnTo>
                <a:cubicBezTo>
                  <a:pt x="0" y="38834"/>
                  <a:pt x="38834" y="0"/>
                  <a:pt x="86739" y="0"/>
                </a:cubicBezTo>
                <a:close/>
              </a:path>
            </a:pathLst>
          </a:custGeom>
          <a:solidFill xmlns:a="http://schemas.openxmlformats.org/drawingml/2006/main">
            <a:srgbClr val="000000">
              <a:alpha val="0"/>
            </a:srgbClr>
          </a:solidFill>
          <a:ln xmlns:a="http://schemas.openxmlformats.org/drawingml/2006/main" w="19050" cmpd="sng">
            <a:solidFill>
              <a:srgbClr val="E8C99A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5" name="Google Shape;385;p17">
            <a:extLst xmlns:a="http://schemas.openxmlformats.org/drawingml/2006/main">
              <a:ext uri="{FF2B5EF4-FFF2-40B4-BE49-F238E27FC236}">
                <a16:creationId xmlns:a16="http://schemas.microsoft.com/office/drawing/2014/main" id="{40CD7F79-37DE-4F86-86FF-818ABC11FB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1028700" y="5151019"/>
            <a:ext cx="4552015" cy="394476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50800" tIns="50800" rIns="50800" bIns="5080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1633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102" name="Text SUGGESTED REPLIES">
            <a:extLst xmlns:a="http://schemas.openxmlformats.org/drawingml/2006/main">
              <a:ext uri="{FF2B5EF4-FFF2-40B4-BE49-F238E27FC236}">
                <a16:creationId xmlns:a16="http://schemas.microsoft.com/office/drawing/2014/main" id="{A0EC60E8-85CC-4DAA-B95C-790BF28462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09575"/>
            <a:ext cx="13049250" cy="4000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875" b="0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SUGGESTED REPLIES</a:t>
            </a:r>
          </a:p>
        </p:txBody>
      </p:sp>
      <p:pic>
        <p:nvPicPr>
          <p:cNvPr id="395" name="KeyAI visual 10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1760f30b6ca4cff"/>
          <a:srcRect xmlns:a="http://schemas.openxmlformats.org/drawingml/2006/main" l="42500" t="11800" r="42000" b="7700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5716250" y="266700"/>
            <a:ext cx="1666875" cy="619125"/>
          </a:xfrm>
          <a:prstGeom xmlns:a="http://schemas.openxmlformats.org/drawingml/2006/main" prst="rect">
            <a:avLst/>
          </a:prstGeom>
        </p:spPr>
      </p:pic>
      <p:sp>
        <p:nvSpPr>
          <p:cNvPr id="104" name="Text 05">
            <a:extLst xmlns:a="http://schemas.openxmlformats.org/drawingml/2006/main">
              <a:ext uri="{FF2B5EF4-FFF2-40B4-BE49-F238E27FC236}">
                <a16:creationId xmlns:a16="http://schemas.microsoft.com/office/drawing/2014/main" id="{268F92F9-425A-4822-9C31-FCFECCA2A8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954500" y="9572625"/>
            <a:ext cx="428625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05</a:t>
            </a:r>
          </a:p>
        </p:txBody>
      </p:sp>
      <p:sp>
        <p:nvSpPr>
          <p:cNvPr id="105" name="Text 听懂之后，&#10;也能查到业务依据">
            <a:extLst xmlns:a="http://schemas.openxmlformats.org/drawingml/2006/main">
              <a:ext uri="{FF2B5EF4-FFF2-40B4-BE49-F238E27FC236}">
                <a16:creationId xmlns:a16="http://schemas.microsoft.com/office/drawing/2014/main" id="{F953CD65-FB9F-4A47-8A5F-2A39346CA6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1543050"/>
            <a:ext cx="7143750" cy="1905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4875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听懂之后，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4875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也能查到业务依据</a:t>
            </a:r>
          </a:p>
        </p:txBody>
      </p:sp>
      <p:sp>
        <p:nvSpPr>
          <p:cNvPr id="106" name="Text 客户问得具体，&#10;员工可参考企业资料作答。">
            <a:extLst xmlns:a="http://schemas.openxmlformats.org/drawingml/2006/main">
              <a:ext uri="{FF2B5EF4-FFF2-40B4-BE49-F238E27FC236}">
                <a16:creationId xmlns:a16="http://schemas.microsoft.com/office/drawing/2014/main" id="{BF8371A5-1249-40ED-90F5-616E9113AA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3781425"/>
            <a:ext cx="6667500" cy="119062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700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客户问得具体，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700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员工可参考企业资料作答。</a:t>
            </a:r>
          </a:p>
        </p:txBody>
      </p:sp>
      <p:pic>
        <p:nvPicPr>
          <p:cNvPr id="399" name="KeyAI visual 107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736ac4cb7a94915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0744200" y="1744775"/>
            <a:ext cx="6543675" cy="3682774"/>
          </a:xfrm>
          <a:prstGeom xmlns:a="http://schemas.openxmlformats.org/drawingml/2006/main" prst="rect">
            <a:avLst/>
          </a:prstGeom>
        </p:spPr>
      </p:pic>
      <p:sp>
        <p:nvSpPr>
          <p:cNvPr id="108" name="Text 客户提问">
            <a:extLst xmlns:a="http://schemas.openxmlformats.org/drawingml/2006/main">
              <a:ext uri="{FF2B5EF4-FFF2-40B4-BE49-F238E27FC236}">
                <a16:creationId xmlns:a16="http://schemas.microsoft.com/office/drawing/2014/main" id="{4A527D18-A115-4E64-9383-1FB68DCB50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52550" y="5724525"/>
            <a:ext cx="3905250" cy="6286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30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客户提问</a:t>
            </a:r>
          </a:p>
        </p:txBody>
      </p:sp>
      <p:sp>
        <p:nvSpPr>
          <p:cNvPr id="109" name="Text 规格如何选择？&#10;服务政策是什么？">
            <a:extLst xmlns:a="http://schemas.openxmlformats.org/drawingml/2006/main">
              <a:ext uri="{FF2B5EF4-FFF2-40B4-BE49-F238E27FC236}">
                <a16:creationId xmlns:a16="http://schemas.microsoft.com/office/drawing/2014/main" id="{15D2E88E-9C14-4D07-9461-C0A59DFBE8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52550" y="6762750"/>
            <a:ext cx="3829050" cy="138112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62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规格如何选择？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62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服务政策是什么？</a:t>
            </a:r>
          </a:p>
        </p:txBody>
      </p:sp>
      <p:sp>
        <p:nvSpPr>
          <p:cNvPr id="110" name="Text 建议回复">
            <a:extLst xmlns:a="http://schemas.openxmlformats.org/drawingml/2006/main">
              <a:ext uri="{FF2B5EF4-FFF2-40B4-BE49-F238E27FC236}">
                <a16:creationId xmlns:a16="http://schemas.microsoft.com/office/drawing/2014/main" id="{42F39986-DB42-43C3-B0F3-15169DE35A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5724525"/>
            <a:ext cx="3914775" cy="6286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30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建议回复</a:t>
            </a:r>
          </a:p>
        </p:txBody>
      </p:sp>
      <p:sp>
        <p:nvSpPr>
          <p:cNvPr id="111" name="Text 检索相关资料&#10;员工确认后再回答">
            <a:extLst xmlns:a="http://schemas.openxmlformats.org/drawingml/2006/main">
              <a:ext uri="{FF2B5EF4-FFF2-40B4-BE49-F238E27FC236}">
                <a16:creationId xmlns:a16="http://schemas.microsoft.com/office/drawing/2014/main" id="{A6462842-3726-42F0-8EE3-9F198A9425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191250" y="6762750"/>
            <a:ext cx="3829050" cy="138112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62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检索相关资料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62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员工确认后再回答</a:t>
            </a:r>
          </a:p>
        </p:txBody>
      </p:sp>
      <p:sp>
        <p:nvSpPr>
          <p:cNvPr id="112" name="Text 仅显示，不自动播报">
            <a:extLst xmlns:a="http://schemas.openxmlformats.org/drawingml/2006/main">
              <a:ext uri="{FF2B5EF4-FFF2-40B4-BE49-F238E27FC236}">
                <a16:creationId xmlns:a16="http://schemas.microsoft.com/office/drawing/2014/main" id="{A1C7B9DF-C0FE-4BA4-8488-49897719CC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334750" y="7362825"/>
            <a:ext cx="5905500" cy="6667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225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仅显示，不自动播报</a:t>
            </a:r>
          </a:p>
        </p:txBody>
      </p:sp>
      <p:sp>
        <p:nvSpPr>
          <p:cNvPr id="113" name="Text 会谈中保留员工的判断。">
            <a:extLst xmlns:a="http://schemas.openxmlformats.org/drawingml/2006/main">
              <a:ext uri="{FF2B5EF4-FFF2-40B4-BE49-F238E27FC236}">
                <a16:creationId xmlns:a16="http://schemas.microsoft.com/office/drawing/2014/main" id="{4497409E-2EFB-4AC8-B4D5-BBA1F7DAF8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334750" y="8324850"/>
            <a:ext cx="5905500" cy="5715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2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会谈中保留员工的判断。</a:t>
            </a:r>
          </a:p>
        </p:txBody>
      </p:sp>
    </p:spTree>
    <p:extLst>
      <p:ext uri="{BB962C8B-B14F-4D97-AF65-F5344CB8AC3E}">
        <p14:creationId xmlns:p14="http://schemas.microsoft.com/office/powerpoint/2010/main" val="8352256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4" name="KeyAI visual 10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8252377511a4a82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  <p:sp>
        <p:nvSpPr>
          <p:cNvPr id="102" name="Text LOCAL VECTOR DATABASE">
            <a:extLst xmlns:a="http://schemas.openxmlformats.org/drawingml/2006/main">
              <a:ext uri="{FF2B5EF4-FFF2-40B4-BE49-F238E27FC236}">
                <a16:creationId xmlns:a16="http://schemas.microsoft.com/office/drawing/2014/main" id="{0929D02E-EFB7-4A31-9702-22FE84154F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09575"/>
            <a:ext cx="13049250" cy="4000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875" b="0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LOCAL VECTOR DATABASE</a:t>
            </a:r>
          </a:p>
        </p:txBody>
      </p:sp>
      <p:pic>
        <p:nvPicPr>
          <p:cNvPr id="116" name="KeyAI visual 10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bf788f207fa4395"/>
          <a:srcRect xmlns:a="http://schemas.openxmlformats.org/drawingml/2006/main" l="42500" t="11800" r="42000" b="7700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5716250" y="266700"/>
            <a:ext cx="1666875" cy="619125"/>
          </a:xfrm>
          <a:prstGeom xmlns:a="http://schemas.openxmlformats.org/drawingml/2006/main" prst="rect">
            <a:avLst/>
          </a:prstGeom>
        </p:spPr>
      </p:pic>
      <p:sp>
        <p:nvSpPr>
          <p:cNvPr id="104" name="Text 06">
            <a:extLst xmlns:a="http://schemas.openxmlformats.org/drawingml/2006/main">
              <a:ext uri="{FF2B5EF4-FFF2-40B4-BE49-F238E27FC236}">
                <a16:creationId xmlns:a16="http://schemas.microsoft.com/office/drawing/2014/main" id="{8486B0D5-0AA1-4152-8BB2-D00F587F3A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954500" y="9572625"/>
            <a:ext cx="428625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06</a:t>
            </a:r>
          </a:p>
        </p:txBody>
      </p:sp>
      <p:sp>
        <p:nvSpPr>
          <p:cNvPr id="105" name="Text 公司大量资料，汇入本地知识库">
            <a:extLst xmlns:a="http://schemas.openxmlformats.org/drawingml/2006/main">
              <a:ext uri="{FF2B5EF4-FFF2-40B4-BE49-F238E27FC236}">
                <a16:creationId xmlns:a16="http://schemas.microsoft.com/office/drawing/2014/main" id="{15626286-341C-4D1F-8FF3-FB42D45879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1257300"/>
            <a:ext cx="16192500" cy="109537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570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公司大量资料，汇入本地知识库</a:t>
            </a:r>
          </a:p>
        </p:txBody>
      </p:sp>
      <p:pic>
        <p:nvPicPr>
          <p:cNvPr id="119" name="KeyAI visual 106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e5106ebf4c5481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034682" y="3000375"/>
            <a:ext cx="10560786" cy="5943600"/>
          </a:xfrm>
          <a:prstGeom xmlns:a="http://schemas.openxmlformats.org/drawingml/2006/main" prst="rect">
            <a:avLst/>
          </a:prstGeom>
        </p:spPr>
      </p:pic>
      <p:sp>
        <p:nvSpPr>
          <p:cNvPr id="107" name="Text 本地向量数据库">
            <a:extLst xmlns:a="http://schemas.openxmlformats.org/drawingml/2006/main">
              <a:ext uri="{FF2B5EF4-FFF2-40B4-BE49-F238E27FC236}">
                <a16:creationId xmlns:a16="http://schemas.microsoft.com/office/drawing/2014/main" id="{ACCF9599-CE9F-4B02-94F5-2F8728196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0" y="3324225"/>
            <a:ext cx="5048250" cy="79057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45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本地向量数据库</a:t>
            </a:r>
          </a:p>
        </p:txBody>
      </p:sp>
      <p:sp>
        <p:nvSpPr>
          <p:cNvPr id="108" name="Text 手册、规范、常见问题&#10;与已有私有知识">
            <a:extLst xmlns:a="http://schemas.openxmlformats.org/drawingml/2006/main">
              <a:ext uri="{FF2B5EF4-FFF2-40B4-BE49-F238E27FC236}">
                <a16:creationId xmlns:a16="http://schemas.microsoft.com/office/drawing/2014/main" id="{834CD432-13C8-469F-9D26-0D1785024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0" y="4543425"/>
            <a:ext cx="4953000" cy="13716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62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手册、规范、常见问题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62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与已有私有知识</a:t>
            </a:r>
          </a:p>
        </p:txBody>
      </p:sp>
      <p:sp>
        <p:nvSpPr>
          <p:cNvPr id="109" name="Text 围绕问题检索&#10;支持咨询与建议回复">
            <a:extLst xmlns:a="http://schemas.openxmlformats.org/drawingml/2006/main">
              <a:ext uri="{FF2B5EF4-FFF2-40B4-BE49-F238E27FC236}">
                <a16:creationId xmlns:a16="http://schemas.microsoft.com/office/drawing/2014/main" id="{277E2B63-DBDD-43ED-8B33-CD21189D0D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192000" y="6791325"/>
            <a:ext cx="4953000" cy="13716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62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围绕问题检索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62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支持咨询与建议回复</a:t>
            </a:r>
          </a:p>
        </p:txBody>
      </p:sp>
      <p:sp>
        <p:nvSpPr>
          <p:cNvPr id="110" name="Text 知识管理概念示意；联网与数据处理方式按方案确认。">
            <a:extLst xmlns:a="http://schemas.openxmlformats.org/drawingml/2006/main">
              <a:ext uri="{FF2B5EF4-FFF2-40B4-BE49-F238E27FC236}">
                <a16:creationId xmlns:a16="http://schemas.microsoft.com/office/drawing/2014/main" id="{F5D7E41C-D8CA-4746-AA53-FE0E83575E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9572625"/>
            <a:ext cx="13811250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知识管理概念示意；联网与数据处理方式按方案确认。</a:t>
            </a:r>
          </a:p>
        </p:txBody>
      </p:sp>
    </p:spTree>
    <p:extLst>
      <p:ext uri="{BB962C8B-B14F-4D97-AF65-F5344CB8AC3E}">
        <p14:creationId xmlns:p14="http://schemas.microsoft.com/office/powerpoint/2010/main" val="700987288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4" name="KeyAI visual 10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40bfc650c00442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  <p:sp>
        <p:nvSpPr>
          <p:cNvPr id="102" name="Text LEARNING IN THE WORKPLAC">
            <a:extLst xmlns:a="http://schemas.openxmlformats.org/drawingml/2006/main">
              <a:ext uri="{FF2B5EF4-FFF2-40B4-BE49-F238E27FC236}">
                <a16:creationId xmlns:a16="http://schemas.microsoft.com/office/drawing/2014/main" id="{8FA1E67D-D8F4-4BD2-913A-C9620E7159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09575"/>
            <a:ext cx="13049250" cy="4000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875" b="0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LEARNING IN THE WORKPLACE</a:t>
            </a:r>
          </a:p>
        </p:txBody>
      </p:sp>
      <p:pic>
        <p:nvPicPr>
          <p:cNvPr id="116" name="KeyAI visual 10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042142c9503404b"/>
          <a:srcRect xmlns:a="http://schemas.openxmlformats.org/drawingml/2006/main" l="42500" t="11800" r="42000" b="7700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5716250" y="266700"/>
            <a:ext cx="1666875" cy="619125"/>
          </a:xfrm>
          <a:prstGeom xmlns:a="http://schemas.openxmlformats.org/drawingml/2006/main" prst="rect">
            <a:avLst/>
          </a:prstGeom>
        </p:spPr>
      </p:pic>
      <p:sp>
        <p:nvSpPr>
          <p:cNvPr id="104" name="Text 07">
            <a:extLst xmlns:a="http://schemas.openxmlformats.org/drawingml/2006/main">
              <a:ext uri="{FF2B5EF4-FFF2-40B4-BE49-F238E27FC236}">
                <a16:creationId xmlns:a16="http://schemas.microsoft.com/office/drawing/2014/main" id="{542B346D-BD22-41C1-A1A7-8DE114530B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954500" y="9572625"/>
            <a:ext cx="428625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07</a:t>
            </a:r>
          </a:p>
        </p:txBody>
      </p:sp>
      <p:sp>
        <p:nvSpPr>
          <p:cNvPr id="105" name="Text 新员工学业务，老员工查细节">
            <a:extLst xmlns:a="http://schemas.openxmlformats.org/drawingml/2006/main">
              <a:ext uri="{FF2B5EF4-FFF2-40B4-BE49-F238E27FC236}">
                <a16:creationId xmlns:a16="http://schemas.microsoft.com/office/drawing/2014/main" id="{64B088FE-0895-4C8D-83A9-60FDE5218A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1257300"/>
            <a:ext cx="16192500" cy="109537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570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新员工学业务，老员工查细节</a:t>
            </a:r>
          </a:p>
        </p:txBody>
      </p:sp>
      <p:pic>
        <p:nvPicPr>
          <p:cNvPr id="119" name="KeyAI visual 106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19527544ada4786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030552" y="2943225"/>
            <a:ext cx="10950045" cy="6162675"/>
          </a:xfrm>
          <a:prstGeom xmlns:a="http://schemas.openxmlformats.org/drawingml/2006/main" prst="rect">
            <a:avLst/>
          </a:prstGeom>
        </p:spPr>
      </p:pic>
      <p:sp>
        <p:nvSpPr>
          <p:cNvPr id="107" name="Text 少依赖记忆">
            <a:extLst xmlns:a="http://schemas.openxmlformats.org/drawingml/2006/main">
              <a:ext uri="{FF2B5EF4-FFF2-40B4-BE49-F238E27FC236}">
                <a16:creationId xmlns:a16="http://schemas.microsoft.com/office/drawing/2014/main" id="{DE816994-A712-421B-9818-FC2331B91D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477750" y="3486150"/>
            <a:ext cx="4714875" cy="8572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60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少依赖记忆</a:t>
            </a:r>
          </a:p>
        </p:txBody>
      </p:sp>
      <p:sp>
        <p:nvSpPr>
          <p:cNvPr id="108" name="Text 产品多，政策细&#10;随问随查企业资料">
            <a:extLst xmlns:a="http://schemas.openxmlformats.org/drawingml/2006/main">
              <a:ext uri="{FF2B5EF4-FFF2-40B4-BE49-F238E27FC236}">
                <a16:creationId xmlns:a16="http://schemas.microsoft.com/office/drawing/2014/main" id="{1861333D-E7C9-4973-A6C2-DE901C5120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477750" y="4648200"/>
            <a:ext cx="4667250" cy="13716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62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产品多，政策细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62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随问随查企业资料</a:t>
            </a:r>
          </a:p>
        </p:txBody>
      </p:sp>
      <p:sp>
        <p:nvSpPr>
          <p:cNvPr id="109" name="Text 把已有经验&#10;留给整个团队">
            <a:extLst xmlns:a="http://schemas.openxmlformats.org/drawingml/2006/main">
              <a:ext uri="{FF2B5EF4-FFF2-40B4-BE49-F238E27FC236}">
                <a16:creationId xmlns:a16="http://schemas.microsoft.com/office/drawing/2014/main" id="{DA290F31-5292-411E-92FE-6C6F49941B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477750" y="6915150"/>
            <a:ext cx="4667250" cy="13906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225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把已有经验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225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留给整个团队</a:t>
            </a:r>
          </a:p>
        </p:txBody>
      </p:sp>
      <p:sp>
        <p:nvSpPr>
          <p:cNvPr id="110" name="Text 员工学习场景示意。">
            <a:extLst xmlns:a="http://schemas.openxmlformats.org/drawingml/2006/main">
              <a:ext uri="{FF2B5EF4-FFF2-40B4-BE49-F238E27FC236}">
                <a16:creationId xmlns:a16="http://schemas.microsoft.com/office/drawing/2014/main" id="{31256BED-7547-4B9A-BD92-C1B23935F4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9572625"/>
            <a:ext cx="13811250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员工学习场景示意。</a:t>
            </a:r>
          </a:p>
        </p:txBody>
      </p:sp>
    </p:spTree>
    <p:extLst>
      <p:ext uri="{BB962C8B-B14F-4D97-AF65-F5344CB8AC3E}">
        <p14:creationId xmlns:p14="http://schemas.microsoft.com/office/powerpoint/2010/main" val="1571771879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2" name="KeyAI visual 10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3ad0a3b2de44d66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  <p:sp>
        <p:nvSpPr>
          <p:cNvPr id="102" name="Text MULTILINGUAL VOICE CUSTO">
            <a:extLst xmlns:a="http://schemas.openxmlformats.org/drawingml/2006/main">
              <a:ext uri="{FF2B5EF4-FFF2-40B4-BE49-F238E27FC236}">
                <a16:creationId xmlns:a16="http://schemas.microsoft.com/office/drawing/2014/main" id="{4988C929-967A-43FF-B67C-E5D0D01648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09575"/>
            <a:ext cx="13049250" cy="4000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875" b="0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MULTILINGUAL VOICE CUSTOMER SERVICE</a:t>
            </a:r>
          </a:p>
        </p:txBody>
      </p:sp>
      <p:pic>
        <p:nvPicPr>
          <p:cNvPr id="114" name="KeyAI visual 10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f5610bd93e14b0e"/>
          <a:srcRect xmlns:a="http://schemas.openxmlformats.org/drawingml/2006/main" l="42500" t="11800" r="42000" b="7700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5716250" y="266700"/>
            <a:ext cx="1666875" cy="619125"/>
          </a:xfrm>
          <a:prstGeom xmlns:a="http://schemas.openxmlformats.org/drawingml/2006/main" prst="rect">
            <a:avLst/>
          </a:prstGeom>
        </p:spPr>
      </p:pic>
      <p:sp>
        <p:nvSpPr>
          <p:cNvPr id="104" name="Text 08">
            <a:extLst xmlns:a="http://schemas.openxmlformats.org/drawingml/2006/main">
              <a:ext uri="{FF2B5EF4-FFF2-40B4-BE49-F238E27FC236}">
                <a16:creationId xmlns:a16="http://schemas.microsoft.com/office/drawing/2014/main" id="{2163C522-C8CD-4737-A519-ECCD9A6760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954500" y="9572625"/>
            <a:ext cx="428625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08</a:t>
            </a:r>
          </a:p>
        </p:txBody>
      </p:sp>
      <p:sp>
        <p:nvSpPr>
          <p:cNvPr id="105" name="Text 客户直接问，&#10;数字人配合解答">
            <a:extLst xmlns:a="http://schemas.openxmlformats.org/drawingml/2006/main">
              <a:ext uri="{FF2B5EF4-FFF2-40B4-BE49-F238E27FC236}">
                <a16:creationId xmlns:a16="http://schemas.microsoft.com/office/drawing/2014/main" id="{C2EC1343-51BB-4584-8FC6-C157A1422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1752600"/>
            <a:ext cx="6477000" cy="20955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510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客户直接问，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510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数字人配合解答</a:t>
            </a:r>
          </a:p>
        </p:txBody>
      </p:sp>
      <p:sp>
        <p:nvSpPr>
          <p:cNvPr id="106" name="Text 语音或文字提问">
            <a:extLst xmlns:a="http://schemas.openxmlformats.org/drawingml/2006/main">
              <a:ext uri="{FF2B5EF4-FFF2-40B4-BE49-F238E27FC236}">
                <a16:creationId xmlns:a16="http://schemas.microsoft.com/office/drawing/2014/main" id="{EF717A29-4AE6-455A-BAA7-191CBC4636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619625"/>
            <a:ext cx="5619750" cy="6667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850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语音或文字提问</a:t>
            </a:r>
          </a:p>
        </p:txBody>
      </p:sp>
      <p:sp>
        <p:nvSpPr>
          <p:cNvPr id="107" name="Text 依据企业资料回答">
            <a:extLst xmlns:a="http://schemas.openxmlformats.org/drawingml/2006/main">
              <a:ext uri="{FF2B5EF4-FFF2-40B4-BE49-F238E27FC236}">
                <a16:creationId xmlns:a16="http://schemas.microsoft.com/office/drawing/2014/main" id="{64FAA4C0-04B8-493C-BB60-7EB2658014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5619750"/>
            <a:ext cx="5619750" cy="6667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850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依据企业资料回答</a:t>
            </a:r>
          </a:p>
        </p:txBody>
      </p:sp>
      <p:sp>
        <p:nvSpPr>
          <p:cNvPr id="108" name="Text 用客户熟悉的语言&#10;继续了解公司业务">
            <a:extLst xmlns:a="http://schemas.openxmlformats.org/drawingml/2006/main">
              <a:ext uri="{FF2B5EF4-FFF2-40B4-BE49-F238E27FC236}">
                <a16:creationId xmlns:a16="http://schemas.microsoft.com/office/drawing/2014/main" id="{D1685621-BA45-41C4-9705-960209D566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7105650"/>
            <a:ext cx="5572125" cy="12382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625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用客户熟悉的语言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625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继续了解公司业务</a:t>
            </a:r>
          </a:p>
        </p:txBody>
      </p:sp>
      <p:pic>
        <p:nvPicPr>
          <p:cNvPr id="120" name="KeyAI visual 109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413d77422ef4aeb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2747587"/>
            <a:ext cx="10477500" cy="5896727"/>
          </a:xfrm>
          <a:prstGeom xmlns:a="http://schemas.openxmlformats.org/drawingml/2006/main"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98842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4" name="KeyAI visual 10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059d4180e864d78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  <p:sp>
        <p:nvSpPr>
          <p:cNvPr id="102" name="Text PRODUCT IMAGES AND INFOR">
            <a:extLst xmlns:a="http://schemas.openxmlformats.org/drawingml/2006/main">
              <a:ext uri="{FF2B5EF4-FFF2-40B4-BE49-F238E27FC236}">
                <a16:creationId xmlns:a16="http://schemas.microsoft.com/office/drawing/2014/main" id="{D8118975-F0CE-4D79-85A9-044EF4576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09575"/>
            <a:ext cx="13049250" cy="4000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875" b="0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PRODUCT IMAGES AND INFORMATION</a:t>
            </a:r>
          </a:p>
        </p:txBody>
      </p:sp>
      <p:pic>
        <p:nvPicPr>
          <p:cNvPr id="116" name="KeyAI visual 10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d7d295e48ae4d9f"/>
          <a:srcRect xmlns:a="http://schemas.openxmlformats.org/drawingml/2006/main" l="42500" t="11800" r="42000" b="7700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5716250" y="266700"/>
            <a:ext cx="1666875" cy="619125"/>
          </a:xfrm>
          <a:prstGeom xmlns:a="http://schemas.openxmlformats.org/drawingml/2006/main" prst="rect">
            <a:avLst/>
          </a:prstGeom>
        </p:spPr>
      </p:pic>
      <p:sp>
        <p:nvSpPr>
          <p:cNvPr id="104" name="Text 09">
            <a:extLst xmlns:a="http://schemas.openxmlformats.org/drawingml/2006/main">
              <a:ext uri="{FF2B5EF4-FFF2-40B4-BE49-F238E27FC236}">
                <a16:creationId xmlns:a16="http://schemas.microsoft.com/office/drawing/2014/main" id="{3AAA44D1-DA1E-4A8F-AB24-3B48C9DB7D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954500" y="9572625"/>
            <a:ext cx="428625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09</a:t>
            </a:r>
          </a:p>
        </p:txBody>
      </p:sp>
      <p:sp>
        <p:nvSpPr>
          <p:cNvPr id="105" name="Text 咨询时，产品图片与资料一起看">
            <a:extLst xmlns:a="http://schemas.openxmlformats.org/drawingml/2006/main">
              <a:ext uri="{FF2B5EF4-FFF2-40B4-BE49-F238E27FC236}">
                <a16:creationId xmlns:a16="http://schemas.microsoft.com/office/drawing/2014/main" id="{6FEC1642-41FA-41FA-B51D-F78F5882DC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1257300"/>
            <a:ext cx="16192500" cy="109537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570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咨询时，产品图片与资料一起看</a:t>
            </a:r>
          </a:p>
        </p:txBody>
      </p:sp>
      <p:pic>
        <p:nvPicPr>
          <p:cNvPr id="119" name="KeyAI visual 106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f0459960baa4e45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033903" y="2828925"/>
            <a:ext cx="11610094" cy="6534150"/>
          </a:xfrm>
          <a:prstGeom xmlns:a="http://schemas.openxmlformats.org/drawingml/2006/main" prst="rect">
            <a:avLst/>
          </a:prstGeom>
        </p:spPr>
      </p:pic>
      <p:sp>
        <p:nvSpPr>
          <p:cNvPr id="107" name="Text 看产品外观">
            <a:extLst xmlns:a="http://schemas.openxmlformats.org/drawingml/2006/main">
              <a:ext uri="{FF2B5EF4-FFF2-40B4-BE49-F238E27FC236}">
                <a16:creationId xmlns:a16="http://schemas.microsoft.com/office/drawing/2014/main" id="{B1DC0751-A62E-454E-B64F-AEB14D2025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068300" y="3209925"/>
            <a:ext cx="4143375" cy="79057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45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看产品外观</a:t>
            </a:r>
          </a:p>
        </p:txBody>
      </p:sp>
      <p:sp>
        <p:nvSpPr>
          <p:cNvPr id="108" name="Text 查产品资料">
            <a:extLst xmlns:a="http://schemas.openxmlformats.org/drawingml/2006/main">
              <a:ext uri="{FF2B5EF4-FFF2-40B4-BE49-F238E27FC236}">
                <a16:creationId xmlns:a16="http://schemas.microsoft.com/office/drawing/2014/main" id="{85577AB5-F5C5-41E9-95A6-B5C1173BC9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068300" y="4638675"/>
            <a:ext cx="4143375" cy="79057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45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查产品资料</a:t>
            </a:r>
          </a:p>
        </p:txBody>
      </p:sp>
      <p:sp>
        <p:nvSpPr>
          <p:cNvPr id="109" name="Text 边看边问&#10;规格、用途与售后">
            <a:extLst xmlns:a="http://schemas.openxmlformats.org/drawingml/2006/main">
              <a:ext uri="{FF2B5EF4-FFF2-40B4-BE49-F238E27FC236}">
                <a16:creationId xmlns:a16="http://schemas.microsoft.com/office/drawing/2014/main" id="{5160A27C-7E23-4D8E-80D2-535CF58543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068300" y="6448425"/>
            <a:ext cx="4143375" cy="160972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77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边看边问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77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规格、用途与售后</a:t>
            </a:r>
          </a:p>
        </p:txBody>
      </p:sp>
      <p:sp>
        <p:nvSpPr>
          <p:cNvPr id="110" name="Text 新增功能示意：咨询过程中向客户展示产品图片和产品">
            <a:extLst xmlns:a="http://schemas.openxmlformats.org/drawingml/2006/main">
              <a:ext uri="{FF2B5EF4-FFF2-40B4-BE49-F238E27FC236}">
                <a16:creationId xmlns:a16="http://schemas.microsoft.com/office/drawing/2014/main" id="{1B3D774D-74F3-4665-A767-F48C0B8EFE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9572625"/>
            <a:ext cx="13811250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新增功能示意：咨询过程中向客户展示产品图片和产品资料。</a:t>
            </a:r>
          </a:p>
        </p:txBody>
      </p:sp>
    </p:spTree>
    <p:extLst>
      <p:ext uri="{BB962C8B-B14F-4D97-AF65-F5344CB8AC3E}">
        <p14:creationId xmlns:p14="http://schemas.microsoft.com/office/powerpoint/2010/main" val="1576812049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5" name="KeyAI visual 10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6ac8f459acc45a5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  <p:sp>
        <p:nvSpPr>
          <p:cNvPr id="102" name="Text YOUR ORGANIZATION ON SCR">
            <a:extLst xmlns:a="http://schemas.openxmlformats.org/drawingml/2006/main">
              <a:ext uri="{FF2B5EF4-FFF2-40B4-BE49-F238E27FC236}">
                <a16:creationId xmlns:a16="http://schemas.microsoft.com/office/drawing/2014/main" id="{50E01B2D-6A73-491C-B906-81C1E707F9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09575"/>
            <a:ext cx="13049250" cy="4000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875" b="0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YOUR ORGANIZATION ON SCREEN</a:t>
            </a:r>
          </a:p>
        </p:txBody>
      </p:sp>
      <p:pic>
        <p:nvPicPr>
          <p:cNvPr id="117" name="KeyAI visual 10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97e86c2d9f74d71"/>
          <a:srcRect xmlns:a="http://schemas.openxmlformats.org/drawingml/2006/main" l="42500" t="11800" r="42000" b="7700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5716250" y="266700"/>
            <a:ext cx="1666875" cy="619125"/>
          </a:xfrm>
          <a:prstGeom xmlns:a="http://schemas.openxmlformats.org/drawingml/2006/main" prst="rect">
            <a:avLst/>
          </a:prstGeom>
        </p:spPr>
      </p:pic>
      <p:sp>
        <p:nvSpPr>
          <p:cNvPr id="104" name="Text 10">
            <a:extLst xmlns:a="http://schemas.openxmlformats.org/drawingml/2006/main">
              <a:ext uri="{FF2B5EF4-FFF2-40B4-BE49-F238E27FC236}">
                <a16:creationId xmlns:a16="http://schemas.microsoft.com/office/drawing/2014/main" id="{84905B75-68C3-4191-9C4F-81758ED0DA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954500" y="9572625"/>
            <a:ext cx="428625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10</a:t>
            </a:r>
          </a:p>
        </p:txBody>
      </p:sp>
      <p:sp>
        <p:nvSpPr>
          <p:cNvPr id="105" name="Text 首页，展示使用单位自己的内容">
            <a:extLst xmlns:a="http://schemas.openxmlformats.org/drawingml/2006/main">
              <a:ext uri="{FF2B5EF4-FFF2-40B4-BE49-F238E27FC236}">
                <a16:creationId xmlns:a16="http://schemas.microsoft.com/office/drawing/2014/main" id="{96FC17EC-FCE0-47E3-83D6-E48183772B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1257300"/>
            <a:ext cx="16192500" cy="109537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570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首页，展示使用单位自己的内容</a:t>
            </a:r>
          </a:p>
        </p:txBody>
      </p:sp>
      <p:pic>
        <p:nvPicPr>
          <p:cNvPr id="120" name="KeyAI visual 106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f12ea66ccac4a98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568639" y="2933700"/>
            <a:ext cx="9730997" cy="6086475"/>
          </a:xfrm>
          <a:prstGeom xmlns:a="http://schemas.openxmlformats.org/drawingml/2006/main" prst="rect">
            <a:avLst/>
          </a:prstGeom>
        </p:spPr>
      </p:pic>
      <p:sp>
        <p:nvSpPr>
          <p:cNvPr id="107" name="Text 公司视频">
            <a:extLst xmlns:a="http://schemas.openxmlformats.org/drawingml/2006/main">
              <a:ext uri="{FF2B5EF4-FFF2-40B4-BE49-F238E27FC236}">
                <a16:creationId xmlns:a16="http://schemas.microsoft.com/office/drawing/2014/main" id="{FCE40D86-FC03-4DDD-BECC-9D1B063954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477750" y="3228975"/>
            <a:ext cx="4667250" cy="6858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375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公司视频</a:t>
            </a:r>
          </a:p>
        </p:txBody>
      </p:sp>
      <p:sp>
        <p:nvSpPr>
          <p:cNvPr id="108" name="Text 播放企业形象与产品内容">
            <a:extLst xmlns:a="http://schemas.openxmlformats.org/drawingml/2006/main">
              <a:ext uri="{FF2B5EF4-FFF2-40B4-BE49-F238E27FC236}">
                <a16:creationId xmlns:a16="http://schemas.microsoft.com/office/drawing/2014/main" id="{B8266CCC-9C24-4738-BE10-AA04D00333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477750" y="4048125"/>
            <a:ext cx="4667250" cy="762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400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播放企业形象与产品内容</a:t>
            </a:r>
          </a:p>
        </p:txBody>
      </p:sp>
      <p:sp>
        <p:nvSpPr>
          <p:cNvPr id="109" name="Text PPT ＋ 数字人讲解">
            <a:extLst xmlns:a="http://schemas.openxmlformats.org/drawingml/2006/main">
              <a:ext uri="{FF2B5EF4-FFF2-40B4-BE49-F238E27FC236}">
                <a16:creationId xmlns:a16="http://schemas.microsoft.com/office/drawing/2014/main" id="{C3FF4587-ACA8-4E66-AA98-0EDC2F2F63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477750" y="5524500"/>
            <a:ext cx="4762500" cy="6858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85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PPT ＋ 数字人讲解</a:t>
            </a:r>
          </a:p>
        </p:txBody>
      </p:sp>
      <p:sp>
        <p:nvSpPr>
          <p:cNvPr id="110" name="Text 软件展示 ＋ 数字人讲解">
            <a:extLst xmlns:a="http://schemas.openxmlformats.org/drawingml/2006/main">
              <a:ext uri="{FF2B5EF4-FFF2-40B4-BE49-F238E27FC236}">
                <a16:creationId xmlns:a16="http://schemas.microsoft.com/office/drawing/2014/main" id="{5BD43AC7-A695-4AF6-BDDC-EB9E8D9B01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477750" y="7210425"/>
            <a:ext cx="4762500" cy="100012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775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软件展示 ＋ 数字人讲解</a:t>
            </a:r>
          </a:p>
        </p:txBody>
      </p:sp>
      <p:sp>
        <p:nvSpPr>
          <p:cNvPr id="111" name="Text 背景承载展示内容，人物与控制按钮浮在画面上。">
            <a:extLst xmlns:a="http://schemas.openxmlformats.org/drawingml/2006/main">
              <a:ext uri="{FF2B5EF4-FFF2-40B4-BE49-F238E27FC236}">
                <a16:creationId xmlns:a16="http://schemas.microsoft.com/office/drawing/2014/main" id="{6365CFA8-6E4D-4566-A5C1-217869DFD5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9572625"/>
            <a:ext cx="13811250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背景承载展示内容，人物与控制按钮浮在画面上。</a:t>
            </a:r>
          </a:p>
        </p:txBody>
      </p:sp>
    </p:spTree>
    <p:extLst>
      <p:ext uri="{BB962C8B-B14F-4D97-AF65-F5344CB8AC3E}">
        <p14:creationId xmlns:p14="http://schemas.microsoft.com/office/powerpoint/2010/main" val="1515673373"/>
      </p:ext>
    </p:extLst>
  </p:cSld>
</p:sld>
</file>

<file path=ppt/slides/slide1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1" name="KeyAI visual 10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8e605da88344e98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  <p:sp>
        <p:nvSpPr>
          <p:cNvPr id="102" name="Text EXHIBITION">
            <a:extLst xmlns:a="http://schemas.openxmlformats.org/drawingml/2006/main">
              <a:ext uri="{FF2B5EF4-FFF2-40B4-BE49-F238E27FC236}">
                <a16:creationId xmlns:a16="http://schemas.microsoft.com/office/drawing/2014/main" id="{DBDBF378-330B-4C7A-8108-10CB49D1DB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09575"/>
            <a:ext cx="13049250" cy="4000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875" b="0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EXHIBITION</a:t>
            </a:r>
          </a:p>
        </p:txBody>
      </p:sp>
      <p:pic>
        <p:nvPicPr>
          <p:cNvPr id="113" name="KeyAI visual 10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dce719285d84d2b"/>
          <a:srcRect xmlns:a="http://schemas.openxmlformats.org/drawingml/2006/main" l="42500" t="11800" r="42000" b="7700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5716250" y="266700"/>
            <a:ext cx="1666875" cy="619125"/>
          </a:xfrm>
          <a:prstGeom xmlns:a="http://schemas.openxmlformats.org/drawingml/2006/main" prst="rect">
            <a:avLst/>
          </a:prstGeom>
        </p:spPr>
      </p:pic>
      <p:sp>
        <p:nvSpPr>
          <p:cNvPr id="104" name="Text 11">
            <a:extLst xmlns:a="http://schemas.openxmlformats.org/drawingml/2006/main">
              <a:ext uri="{FF2B5EF4-FFF2-40B4-BE49-F238E27FC236}">
                <a16:creationId xmlns:a16="http://schemas.microsoft.com/office/drawing/2014/main" id="{2E174FD0-C23F-416C-BD70-4E8F2AADE0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954500" y="9572625"/>
            <a:ext cx="428625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11</a:t>
            </a:r>
          </a:p>
        </p:txBody>
      </p:sp>
      <p:sp>
        <p:nvSpPr>
          <p:cNvPr id="105" name="Text 华越精工，在展会上介绍制造能力">
            <a:extLst xmlns:a="http://schemas.openxmlformats.org/drawingml/2006/main">
              <a:ext uri="{FF2B5EF4-FFF2-40B4-BE49-F238E27FC236}">
                <a16:creationId xmlns:a16="http://schemas.microsoft.com/office/drawing/2014/main" id="{C05774A9-C081-42EC-8A47-61524EF4BC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1257300"/>
            <a:ext cx="16192500" cy="109537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570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华越精工，在展会上介绍制造能力</a:t>
            </a:r>
          </a:p>
        </p:txBody>
      </p:sp>
      <p:pic>
        <p:nvPicPr>
          <p:cNvPr id="116" name="KeyAI visual 106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739049c0be243e3"/>
          <a:srcRect xmlns:a="http://schemas.openxmlformats.org/drawingml/2006/main" l="0" t="15068" r="0" b="15068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028700" y="2647950"/>
            <a:ext cx="16230600" cy="6381750"/>
          </a:xfrm>
          <a:prstGeom xmlns:a="http://schemas.openxmlformats.org/drawingml/2006/main" prst="rect">
            <a:avLst/>
          </a:prstGeom>
        </p:spPr>
      </p:pic>
      <p:sp>
        <p:nvSpPr>
          <p:cNvPr id="107" name="Text 介绍公司，咨询时展示产品图片与资料，再进入翻译洽">
            <a:extLst xmlns:a="http://schemas.openxmlformats.org/drawingml/2006/main">
              <a:ext uri="{FF2B5EF4-FFF2-40B4-BE49-F238E27FC236}">
                <a16:creationId xmlns:a16="http://schemas.microsoft.com/office/drawing/2014/main" id="{3E66765D-C941-45A5-B953-258B941C6F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9572625"/>
            <a:ext cx="13811250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介绍公司，咨询时展示产品图片与资料，再进入翻译洽谈。  /  应用场景示意</a:t>
            </a:r>
          </a:p>
        </p:txBody>
      </p:sp>
    </p:spTree>
    <p:extLst>
      <p:ext uri="{BB962C8B-B14F-4D97-AF65-F5344CB8AC3E}">
        <p14:creationId xmlns:p14="http://schemas.microsoft.com/office/powerpoint/2010/main" val="1853993425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4" name="KeyAI visual 10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c28a117135445f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  <p:sp>
        <p:nvSpPr>
          <p:cNvPr id="102" name="Text HOTEL LOBBY">
            <a:extLst xmlns:a="http://schemas.openxmlformats.org/drawingml/2006/main">
              <a:ext uri="{FF2B5EF4-FFF2-40B4-BE49-F238E27FC236}">
                <a16:creationId xmlns:a16="http://schemas.microsoft.com/office/drawing/2014/main" id="{5B1DE070-78D6-4737-BDD1-61F16573ED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09575"/>
            <a:ext cx="13049250" cy="4000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875" b="0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HOTEL LOBBY</a:t>
            </a:r>
          </a:p>
        </p:txBody>
      </p:sp>
      <p:pic>
        <p:nvPicPr>
          <p:cNvPr id="116" name="KeyAI visual 10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31319fe2f504fe8"/>
          <a:srcRect xmlns:a="http://schemas.openxmlformats.org/drawingml/2006/main" l="42500" t="11800" r="42000" b="7700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5716250" y="266700"/>
            <a:ext cx="1666875" cy="619125"/>
          </a:xfrm>
          <a:prstGeom xmlns:a="http://schemas.openxmlformats.org/drawingml/2006/main" prst="rect">
            <a:avLst/>
          </a:prstGeom>
        </p:spPr>
      </p:pic>
      <p:sp>
        <p:nvSpPr>
          <p:cNvPr id="104" name="Text 12">
            <a:extLst xmlns:a="http://schemas.openxmlformats.org/drawingml/2006/main">
              <a:ext uri="{FF2B5EF4-FFF2-40B4-BE49-F238E27FC236}">
                <a16:creationId xmlns:a16="http://schemas.microsoft.com/office/drawing/2014/main" id="{626A27A1-C095-4E2D-BAF4-8CAB9B4867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954500" y="9572625"/>
            <a:ext cx="428625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12</a:t>
            </a:r>
          </a:p>
        </p:txBody>
      </p:sp>
      <p:sp>
        <p:nvSpPr>
          <p:cNvPr id="105" name="Text 海岚酒店&#10;大堂里的多语言接待">
            <a:extLst xmlns:a="http://schemas.openxmlformats.org/drawingml/2006/main">
              <a:ext uri="{FF2B5EF4-FFF2-40B4-BE49-F238E27FC236}">
                <a16:creationId xmlns:a16="http://schemas.microsoft.com/office/drawing/2014/main" id="{95F9B3F3-1721-4C8C-B71E-5D21F8790B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1771650"/>
            <a:ext cx="6762750" cy="21907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4875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海岚酒店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4875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大堂里的多语言接待</a:t>
            </a:r>
          </a:p>
        </p:txBody>
      </p:sp>
      <p:sp>
        <p:nvSpPr>
          <p:cNvPr id="106" name="Text 首页介绍客房与设施">
            <a:extLst xmlns:a="http://schemas.openxmlformats.org/drawingml/2006/main">
              <a:ext uri="{FF2B5EF4-FFF2-40B4-BE49-F238E27FC236}">
                <a16:creationId xmlns:a16="http://schemas.microsoft.com/office/drawing/2014/main" id="{07B21579-0F68-48D6-A685-420F4B6772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5048250"/>
            <a:ext cx="6096000" cy="6858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92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首页介绍客房与设施</a:t>
            </a:r>
          </a:p>
        </p:txBody>
      </p:sp>
      <p:sp>
        <p:nvSpPr>
          <p:cNvPr id="107" name="Text 宾客咨询酒店服务">
            <a:extLst xmlns:a="http://schemas.openxmlformats.org/drawingml/2006/main">
              <a:ext uri="{FF2B5EF4-FFF2-40B4-BE49-F238E27FC236}">
                <a16:creationId xmlns:a16="http://schemas.microsoft.com/office/drawing/2014/main" id="{B5CD6138-7FB4-4B1A-92C2-0654F16973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6210300"/>
            <a:ext cx="6096000" cy="6858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92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宾客咨询酒店服务</a:t>
            </a:r>
          </a:p>
        </p:txBody>
      </p:sp>
      <p:sp>
        <p:nvSpPr>
          <p:cNvPr id="108" name="Text 前台翻译沟通需求">
            <a:extLst xmlns:a="http://schemas.openxmlformats.org/drawingml/2006/main">
              <a:ext uri="{FF2B5EF4-FFF2-40B4-BE49-F238E27FC236}">
                <a16:creationId xmlns:a16="http://schemas.microsoft.com/office/drawing/2014/main" id="{3090C80C-8442-44C1-8A56-98ACBC3E73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7372350"/>
            <a:ext cx="6096000" cy="6858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92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前台翻译沟通需求</a:t>
            </a:r>
          </a:p>
        </p:txBody>
      </p:sp>
      <p:pic>
        <p:nvPicPr>
          <p:cNvPr id="122" name="KeyAI visual 109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e25a85498a947c8"/>
          <a:srcRect xmlns:a="http://schemas.openxmlformats.org/drawingml/2006/main" l="14495" t="0" r="14495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524750" y="1352550"/>
            <a:ext cx="9734550" cy="7715250"/>
          </a:xfrm>
          <a:prstGeom xmlns:a="http://schemas.openxmlformats.org/drawingml/2006/main" prst="rect">
            <a:avLst/>
          </a:prstGeom>
        </p:spPr>
      </p:pic>
      <p:sp>
        <p:nvSpPr>
          <p:cNvPr id="110" name="Text 应用场景示意：海岚酒店 / HAILAN HOT">
            <a:extLst xmlns:a="http://schemas.openxmlformats.org/drawingml/2006/main">
              <a:ext uri="{FF2B5EF4-FFF2-40B4-BE49-F238E27FC236}">
                <a16:creationId xmlns:a16="http://schemas.microsoft.com/office/drawing/2014/main" id="{826BA0DE-192E-4CA0-93FE-73E4B7B402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9572625"/>
            <a:ext cx="13811250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应用场景示意：海岚酒店 / HAILAN HOTEL</a:t>
            </a:r>
          </a:p>
        </p:txBody>
      </p:sp>
    </p:spTree>
    <p:extLst>
      <p:ext uri="{BB962C8B-B14F-4D97-AF65-F5344CB8AC3E}">
        <p14:creationId xmlns:p14="http://schemas.microsoft.com/office/powerpoint/2010/main" val="128935908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4" name="KeyAI visual 10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7874f4ebdb64461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  <p:sp>
        <p:nvSpPr>
          <p:cNvPr id="102" name="Text SCHOOL RECEPTION">
            <a:extLst xmlns:a="http://schemas.openxmlformats.org/drawingml/2006/main">
              <a:ext uri="{FF2B5EF4-FFF2-40B4-BE49-F238E27FC236}">
                <a16:creationId xmlns:a16="http://schemas.microsoft.com/office/drawing/2014/main" id="{BAAB61A3-C74F-48A7-802C-E8005E2E17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09575"/>
            <a:ext cx="13049250" cy="4000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875" b="0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SCHOOL RECEPTION</a:t>
            </a:r>
          </a:p>
        </p:txBody>
      </p:sp>
      <p:pic>
        <p:nvPicPr>
          <p:cNvPr id="116" name="KeyAI visual 10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e6fa18a5b054f95"/>
          <a:srcRect xmlns:a="http://schemas.openxmlformats.org/drawingml/2006/main" l="42500" t="11800" r="42000" b="7700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5716250" y="266700"/>
            <a:ext cx="1666875" cy="619125"/>
          </a:xfrm>
          <a:prstGeom xmlns:a="http://schemas.openxmlformats.org/drawingml/2006/main" prst="rect">
            <a:avLst/>
          </a:prstGeom>
        </p:spPr>
      </p:pic>
      <p:sp>
        <p:nvSpPr>
          <p:cNvPr id="104" name="Text 13">
            <a:extLst xmlns:a="http://schemas.openxmlformats.org/drawingml/2006/main">
              <a:ext uri="{FF2B5EF4-FFF2-40B4-BE49-F238E27FC236}">
                <a16:creationId xmlns:a16="http://schemas.microsoft.com/office/drawing/2014/main" id="{37182DE7-6C79-4C23-9E2D-D2AE6C8192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954500" y="9572625"/>
            <a:ext cx="428625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13</a:t>
            </a:r>
          </a:p>
        </p:txBody>
      </p:sp>
      <p:sp>
        <p:nvSpPr>
          <p:cNvPr id="105" name="Text 启程外国语学校，接待跨语言来访">
            <a:extLst xmlns:a="http://schemas.openxmlformats.org/drawingml/2006/main">
              <a:ext uri="{FF2B5EF4-FFF2-40B4-BE49-F238E27FC236}">
                <a16:creationId xmlns:a16="http://schemas.microsoft.com/office/drawing/2014/main" id="{A2A32CF6-7117-4F3D-8811-C0BBA24BB1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1257300"/>
            <a:ext cx="16192500" cy="109537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570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启程外国语学校，接待跨语言来访</a:t>
            </a:r>
          </a:p>
        </p:txBody>
      </p:sp>
      <p:pic>
        <p:nvPicPr>
          <p:cNvPr id="119" name="KeyAI visual 106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d26308c071f4caf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034885" y="2905125"/>
            <a:ext cx="11322381" cy="6372225"/>
          </a:xfrm>
          <a:prstGeom xmlns:a="http://schemas.openxmlformats.org/drawingml/2006/main" prst="rect">
            <a:avLst/>
          </a:prstGeom>
        </p:spPr>
      </p:pic>
      <p:sp>
        <p:nvSpPr>
          <p:cNvPr id="107" name="Text 学校自己的介绍首页">
            <a:extLst xmlns:a="http://schemas.openxmlformats.org/drawingml/2006/main">
              <a:ext uri="{FF2B5EF4-FFF2-40B4-BE49-F238E27FC236}">
                <a16:creationId xmlns:a16="http://schemas.microsoft.com/office/drawing/2014/main" id="{FB0E6E16-091C-45B5-B263-C7803B9E8F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763500" y="3524250"/>
            <a:ext cx="4429125" cy="12573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15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学校自己的介绍首页</a:t>
            </a:r>
          </a:p>
        </p:txBody>
      </p:sp>
      <p:sp>
        <p:nvSpPr>
          <p:cNvPr id="108" name="Text 公开信息咨询&#10;访问安排说明">
            <a:extLst xmlns:a="http://schemas.openxmlformats.org/drawingml/2006/main">
              <a:ext uri="{FF2B5EF4-FFF2-40B4-BE49-F238E27FC236}">
                <a16:creationId xmlns:a16="http://schemas.microsoft.com/office/drawing/2014/main" id="{442A27EA-E678-431F-8C8C-508E3150D6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763500" y="5410200"/>
            <a:ext cx="4286250" cy="14287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700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公开信息咨询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700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访问安排说明</a:t>
            </a:r>
          </a:p>
        </p:txBody>
      </p:sp>
      <p:sp>
        <p:nvSpPr>
          <p:cNvPr id="109" name="Text 外籍家长与来访交流">
            <a:extLst xmlns:a="http://schemas.openxmlformats.org/drawingml/2006/main">
              <a:ext uri="{FF2B5EF4-FFF2-40B4-BE49-F238E27FC236}">
                <a16:creationId xmlns:a16="http://schemas.microsoft.com/office/drawing/2014/main" id="{D9D2C67C-EDB7-4CD7-B751-F79DB0AD90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763500" y="7524750"/>
            <a:ext cx="4429125" cy="1143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925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外籍家长与来访交流</a:t>
            </a:r>
          </a:p>
        </p:txBody>
      </p:sp>
      <p:sp>
        <p:nvSpPr>
          <p:cNvPr id="110" name="Text 应用场景示意：启程外国语学校 / QICHENG">
            <a:extLst xmlns:a="http://schemas.openxmlformats.org/drawingml/2006/main">
              <a:ext uri="{FF2B5EF4-FFF2-40B4-BE49-F238E27FC236}">
                <a16:creationId xmlns:a16="http://schemas.microsoft.com/office/drawing/2014/main" id="{219908C6-4558-4FAE-BA84-90D93849F7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9572625"/>
            <a:ext cx="13811250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应用场景示意：启程外国语学校 / QICHENG FOREIGN LANGUAGE SCHOOL</a:t>
            </a:r>
          </a:p>
        </p:txBody>
      </p:sp>
    </p:spTree>
    <p:extLst>
      <p:ext uri="{BB962C8B-B14F-4D97-AF65-F5344CB8AC3E}">
        <p14:creationId xmlns:p14="http://schemas.microsoft.com/office/powerpoint/2010/main" val="2120270263"/>
      </p:ext>
    </p:extLst>
  </p:cSld>
</p:sld>
</file>

<file path=ppt/slides/slide1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1" name="KeyAI visual 10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0a374f35ffd473d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  <p:sp>
        <p:nvSpPr>
          <p:cNvPr id="102" name="Text BUSINESS MEETING">
            <a:extLst xmlns:a="http://schemas.openxmlformats.org/drawingml/2006/main">
              <a:ext uri="{FF2B5EF4-FFF2-40B4-BE49-F238E27FC236}">
                <a16:creationId xmlns:a16="http://schemas.microsoft.com/office/drawing/2014/main" id="{AF4D3A25-0BC7-4C99-BD83-3E91D00D5F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09575"/>
            <a:ext cx="13049250" cy="4000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875" b="0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BUSINESS MEETING</a:t>
            </a:r>
          </a:p>
        </p:txBody>
      </p:sp>
      <p:pic>
        <p:nvPicPr>
          <p:cNvPr id="113" name="KeyAI visual 10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41a8397340049a1"/>
          <a:srcRect xmlns:a="http://schemas.openxmlformats.org/drawingml/2006/main" l="42500" t="11800" r="42000" b="7700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5716250" y="266700"/>
            <a:ext cx="1666875" cy="619125"/>
          </a:xfrm>
          <a:prstGeom xmlns:a="http://schemas.openxmlformats.org/drawingml/2006/main" prst="rect">
            <a:avLst/>
          </a:prstGeom>
        </p:spPr>
      </p:pic>
      <p:sp>
        <p:nvSpPr>
          <p:cNvPr id="104" name="Text 14">
            <a:extLst xmlns:a="http://schemas.openxmlformats.org/drawingml/2006/main">
              <a:ext uri="{FF2B5EF4-FFF2-40B4-BE49-F238E27FC236}">
                <a16:creationId xmlns:a16="http://schemas.microsoft.com/office/drawing/2014/main" id="{DB5B6248-BBBA-4F5D-807E-CD63249BFF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954500" y="9572625"/>
            <a:ext cx="428625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14</a:t>
            </a:r>
          </a:p>
        </p:txBody>
      </p:sp>
      <p:sp>
        <p:nvSpPr>
          <p:cNvPr id="105" name="Text 会议室里，让业务会谈持续进行">
            <a:extLst xmlns:a="http://schemas.openxmlformats.org/drawingml/2006/main">
              <a:ext uri="{FF2B5EF4-FFF2-40B4-BE49-F238E27FC236}">
                <a16:creationId xmlns:a16="http://schemas.microsoft.com/office/drawing/2014/main" id="{E0792E62-30B9-401D-B4D3-7BFE61B867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1257300"/>
            <a:ext cx="16192500" cy="109537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570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会议室里，让业务会谈持续进行</a:t>
            </a:r>
          </a:p>
        </p:txBody>
      </p:sp>
      <p:pic>
        <p:nvPicPr>
          <p:cNvPr id="116" name="KeyAI visual 106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1f13cf5fb6e41f0"/>
          <a:srcRect xmlns:a="http://schemas.openxmlformats.org/drawingml/2006/main" l="0" t="15068" r="0" b="15068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028700" y="2657475"/>
            <a:ext cx="16230600" cy="6381750"/>
          </a:xfrm>
          <a:prstGeom xmlns:a="http://schemas.openxmlformats.org/drawingml/2006/main" prst="rect">
            <a:avLst/>
          </a:prstGeom>
        </p:spPr>
      </p:pic>
      <p:sp>
        <p:nvSpPr>
          <p:cNvPr id="107" name="Text 原文与译文共同观看，建议回复辅助员工核对产品和政">
            <a:extLst xmlns:a="http://schemas.openxmlformats.org/drawingml/2006/main">
              <a:ext uri="{FF2B5EF4-FFF2-40B4-BE49-F238E27FC236}">
                <a16:creationId xmlns:a16="http://schemas.microsoft.com/office/drawing/2014/main" id="{7A1F106D-B94D-4996-A1E6-3152F1E502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9572625"/>
            <a:ext cx="13811250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原文与译文共同观看，建议回复辅助员工核对产品和政策。  /  应用场景示意</a:t>
            </a:r>
          </a:p>
        </p:txBody>
      </p:sp>
    </p:spTree>
    <p:extLst>
      <p:ext uri="{BB962C8B-B14F-4D97-AF65-F5344CB8AC3E}">
        <p14:creationId xmlns:p14="http://schemas.microsoft.com/office/powerpoint/2010/main" val="168464753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4" name="KeyAI visual 10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e12aa4ee0ec42f8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  <p:sp>
        <p:nvSpPr>
          <p:cNvPr id="102" name="Text FORUM AND GROUP DISCUSSI">
            <a:extLst xmlns:a="http://schemas.openxmlformats.org/drawingml/2006/main">
              <a:ext uri="{FF2B5EF4-FFF2-40B4-BE49-F238E27FC236}">
                <a16:creationId xmlns:a16="http://schemas.microsoft.com/office/drawing/2014/main" id="{C8D392D5-507F-418A-8884-50D6AAE82C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09575"/>
            <a:ext cx="13049250" cy="4000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875" b="0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FORUM AND GROUP DISCUSSION</a:t>
            </a:r>
          </a:p>
        </p:txBody>
      </p:sp>
      <p:pic>
        <p:nvPicPr>
          <p:cNvPr id="116" name="KeyAI visual 10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224d92e5b1849fd"/>
          <a:srcRect xmlns:a="http://schemas.openxmlformats.org/drawingml/2006/main" l="42500" t="11800" r="42000" b="7700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5716250" y="266700"/>
            <a:ext cx="1666875" cy="619125"/>
          </a:xfrm>
          <a:prstGeom xmlns:a="http://schemas.openxmlformats.org/drawingml/2006/main" prst="rect">
            <a:avLst/>
          </a:prstGeom>
        </p:spPr>
      </p:pic>
      <p:sp>
        <p:nvSpPr>
          <p:cNvPr id="104" name="Text 15">
            <a:extLst xmlns:a="http://schemas.openxmlformats.org/drawingml/2006/main">
              <a:ext uri="{FF2B5EF4-FFF2-40B4-BE49-F238E27FC236}">
                <a16:creationId xmlns:a16="http://schemas.microsoft.com/office/drawing/2014/main" id="{0AB4BFF5-B156-4267-9348-F8E9886170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954500" y="9572625"/>
            <a:ext cx="428625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15</a:t>
            </a:r>
          </a:p>
        </p:txBody>
      </p:sp>
      <p:sp>
        <p:nvSpPr>
          <p:cNvPr id="105" name="Text 大型座谈会，让双语内容被共同看见">
            <a:extLst xmlns:a="http://schemas.openxmlformats.org/drawingml/2006/main">
              <a:ext uri="{FF2B5EF4-FFF2-40B4-BE49-F238E27FC236}">
                <a16:creationId xmlns:a16="http://schemas.microsoft.com/office/drawing/2014/main" id="{8BC49779-BE76-46FB-964F-2831043884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1257300"/>
            <a:ext cx="16192500" cy="109537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570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大型座谈会，让双语内容被共同看见</a:t>
            </a:r>
          </a:p>
        </p:txBody>
      </p:sp>
      <p:pic>
        <p:nvPicPr>
          <p:cNvPr id="119" name="KeyAI visual 106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b01e6b61e8e45cb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033903" y="2905125"/>
            <a:ext cx="11610094" cy="6534150"/>
          </a:xfrm>
          <a:prstGeom xmlns:a="http://schemas.openxmlformats.org/drawingml/2006/main" prst="rect">
            <a:avLst/>
          </a:prstGeom>
        </p:spPr>
      </p:pic>
      <p:sp>
        <p:nvSpPr>
          <p:cNvPr id="107" name="Text 大屏共享双语内容">
            <a:extLst xmlns:a="http://schemas.openxmlformats.org/drawingml/2006/main">
              <a:ext uri="{FF2B5EF4-FFF2-40B4-BE49-F238E27FC236}">
                <a16:creationId xmlns:a16="http://schemas.microsoft.com/office/drawing/2014/main" id="{45324AF9-3C36-4E84-839F-8CC1955483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068300" y="3495675"/>
            <a:ext cx="4143375" cy="1143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225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大屏共享双语内容</a:t>
            </a:r>
          </a:p>
        </p:txBody>
      </p:sp>
      <p:sp>
        <p:nvSpPr>
          <p:cNvPr id="108" name="Text 结合现场收音&#10;安排轮流发言">
            <a:extLst xmlns:a="http://schemas.openxmlformats.org/drawingml/2006/main">
              <a:ext uri="{FF2B5EF4-FFF2-40B4-BE49-F238E27FC236}">
                <a16:creationId xmlns:a16="http://schemas.microsoft.com/office/drawing/2014/main" id="{C97C0B07-245A-4E38-BDA0-0720BB8E67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068300" y="5572125"/>
            <a:ext cx="4143375" cy="13335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700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结合现场收音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700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安排轮流发言</a:t>
            </a:r>
          </a:p>
        </p:txBody>
      </p:sp>
      <p:sp>
        <p:nvSpPr>
          <p:cNvPr id="109" name="Text 按会谈语言配置">
            <a:extLst xmlns:a="http://schemas.openxmlformats.org/drawingml/2006/main">
              <a:ext uri="{FF2B5EF4-FFF2-40B4-BE49-F238E27FC236}">
                <a16:creationId xmlns:a16="http://schemas.microsoft.com/office/drawing/2014/main" id="{5887B4DF-BDE2-451F-8457-ED133F90E3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068300" y="7667625"/>
            <a:ext cx="4143375" cy="10477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925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按会谈语言配置</a:t>
            </a:r>
          </a:p>
        </p:txBody>
      </p:sp>
      <p:sp>
        <p:nvSpPr>
          <p:cNvPr id="110" name="Text 应用场景示意。">
            <a:extLst xmlns:a="http://schemas.openxmlformats.org/drawingml/2006/main">
              <a:ext uri="{FF2B5EF4-FFF2-40B4-BE49-F238E27FC236}">
                <a16:creationId xmlns:a16="http://schemas.microsoft.com/office/drawing/2014/main" id="{B587F5AE-CD4A-4C90-92B2-945CCDCFFF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9572625"/>
            <a:ext cx="13811250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应用场景示意。</a:t>
            </a:r>
          </a:p>
        </p:txBody>
      </p:sp>
    </p:spTree>
    <p:extLst>
      <p:ext uri="{BB962C8B-B14F-4D97-AF65-F5344CB8AC3E}">
        <p14:creationId xmlns:p14="http://schemas.microsoft.com/office/powerpoint/2010/main" val="663629735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7" name="KeyAI visual 10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8ac342fb9b34c43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  <p:sp>
        <p:nvSpPr>
          <p:cNvPr id="102" name="Text MORE PLACES TO MEET YOUR">
            <a:extLst xmlns:a="http://schemas.openxmlformats.org/drawingml/2006/main">
              <a:ext uri="{FF2B5EF4-FFF2-40B4-BE49-F238E27FC236}">
                <a16:creationId xmlns:a16="http://schemas.microsoft.com/office/drawing/2014/main" id="{49A5EDBE-AF34-4B05-B8FF-8D19EE4C25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09575"/>
            <a:ext cx="13049250" cy="4000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875" b="0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MORE PLACES TO MEET YOUR CUSTOMERS</a:t>
            </a:r>
          </a:p>
        </p:txBody>
      </p:sp>
      <p:pic>
        <p:nvPicPr>
          <p:cNvPr id="119" name="KeyAI visual 10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e5ea81ff11d4a54"/>
          <a:srcRect xmlns:a="http://schemas.openxmlformats.org/drawingml/2006/main" l="42500" t="11800" r="42000" b="7700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5716250" y="266700"/>
            <a:ext cx="1666875" cy="619125"/>
          </a:xfrm>
          <a:prstGeom xmlns:a="http://schemas.openxmlformats.org/drawingml/2006/main" prst="rect">
            <a:avLst/>
          </a:prstGeom>
        </p:spPr>
      </p:pic>
      <p:sp>
        <p:nvSpPr>
          <p:cNvPr id="104" name="Text 16">
            <a:extLst xmlns:a="http://schemas.openxmlformats.org/drawingml/2006/main">
              <a:ext uri="{FF2B5EF4-FFF2-40B4-BE49-F238E27FC236}">
                <a16:creationId xmlns:a16="http://schemas.microsoft.com/office/drawing/2014/main" id="{54F15F40-863F-4CB4-80DF-3E58662A94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954500" y="9572625"/>
            <a:ext cx="428625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16</a:t>
            </a:r>
          </a:p>
        </p:txBody>
      </p:sp>
      <p:pic>
        <p:nvPicPr>
          <p:cNvPr id="121" name="KeyAI visual 105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d42a95e12074bb0"/>
          <a:srcRect xmlns:a="http://schemas.openxmlformats.org/drawingml/2006/main" l="23983" t="0" r="23983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028700" y="1200150"/>
            <a:ext cx="5019675" cy="5429250"/>
          </a:xfrm>
          <a:prstGeom xmlns:a="http://schemas.openxmlformats.org/drawingml/2006/main" prst="rect">
            <a:avLst/>
          </a:prstGeom>
        </p:spPr>
      </p:pic>
      <p:pic>
        <p:nvPicPr>
          <p:cNvPr id="122" name="KeyAI visual 106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0c72c4119ce4a4e"/>
          <a:srcRect xmlns:a="http://schemas.openxmlformats.org/drawingml/2006/main" l="6801" t="0" r="6801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96100" y="1200150"/>
            <a:ext cx="5410200" cy="3524250"/>
          </a:xfrm>
          <a:prstGeom xmlns:a="http://schemas.openxmlformats.org/drawingml/2006/main" prst="rect">
            <a:avLst/>
          </a:prstGeom>
        </p:spPr>
      </p:pic>
      <p:pic>
        <p:nvPicPr>
          <p:cNvPr id="123" name="KeyAI visual 107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319ee86b2ec400a"/>
          <a:srcRect xmlns:a="http://schemas.openxmlformats.org/drawingml/2006/main" l="6801" t="0" r="6801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96100" y="5438775"/>
            <a:ext cx="5410200" cy="3524250"/>
          </a:xfrm>
          <a:prstGeom xmlns:a="http://schemas.openxmlformats.org/drawingml/2006/main" prst="rect">
            <a:avLst/>
          </a:prstGeom>
        </p:spPr>
      </p:pic>
      <p:pic>
        <p:nvPicPr>
          <p:cNvPr id="124" name="KeyAI visual 108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b4c06c359ac4908"/>
          <a:srcRect xmlns:a="http://schemas.openxmlformats.org/drawingml/2006/main" l="35153" t="0" r="35153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3163550" y="1200150"/>
            <a:ext cx="4095750" cy="7762875"/>
          </a:xfrm>
          <a:prstGeom xmlns:a="http://schemas.openxmlformats.org/drawingml/2006/main" prst="rect">
            <a:avLst/>
          </a:prstGeom>
        </p:spPr>
      </p:pic>
      <p:sp>
        <p:nvSpPr>
          <p:cNvPr id="109" name="Text 更多接待场所">
            <a:extLst xmlns:a="http://schemas.openxmlformats.org/drawingml/2006/main">
              <a:ext uri="{FF2B5EF4-FFF2-40B4-BE49-F238E27FC236}">
                <a16:creationId xmlns:a16="http://schemas.microsoft.com/office/drawing/2014/main" id="{EB640AE8-03CA-4E5F-83F0-9DD281DD5E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7277100"/>
            <a:ext cx="5048250" cy="9525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4275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更多接待场所</a:t>
            </a:r>
          </a:p>
        </p:txBody>
      </p:sp>
      <p:sp>
        <p:nvSpPr>
          <p:cNvPr id="110" name="Text 企业展厅、园区、品牌门店&#10;景区展馆、服务窗口">
            <a:extLst xmlns:a="http://schemas.openxmlformats.org/drawingml/2006/main">
              <a:ext uri="{FF2B5EF4-FFF2-40B4-BE49-F238E27FC236}">
                <a16:creationId xmlns:a16="http://schemas.microsoft.com/office/drawing/2014/main" id="{74B5380E-F836-4DD7-B5ED-D1696680F4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8410575"/>
            <a:ext cx="5095875" cy="11430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17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企业展厅、园区、品牌门店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17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景区展馆、服务窗口</a:t>
            </a:r>
          </a:p>
        </p:txBody>
      </p:sp>
    </p:spTree>
    <p:extLst>
      <p:ext uri="{BB962C8B-B14F-4D97-AF65-F5344CB8AC3E}">
        <p14:creationId xmlns:p14="http://schemas.microsoft.com/office/powerpoint/2010/main" val="19211422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3" name="KeyAI visual 10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45d952d41cf4a9f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  <p:sp>
        <p:nvSpPr>
          <p:cNvPr id="102" name="Text CONTROLS AND APPEARANCE">
            <a:extLst xmlns:a="http://schemas.openxmlformats.org/drawingml/2006/main">
              <a:ext uri="{FF2B5EF4-FFF2-40B4-BE49-F238E27FC236}">
                <a16:creationId xmlns:a16="http://schemas.microsoft.com/office/drawing/2014/main" id="{FFF8B65E-8183-480D-B5B9-0F4529A31F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09575"/>
            <a:ext cx="13049250" cy="4000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875" b="0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CONTROLS AND APPEARANCE</a:t>
            </a:r>
          </a:p>
        </p:txBody>
      </p:sp>
      <p:pic>
        <p:nvPicPr>
          <p:cNvPr id="115" name="KeyAI visual 10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29f9400971d4559"/>
          <a:srcRect xmlns:a="http://schemas.openxmlformats.org/drawingml/2006/main" l="42500" t="11800" r="42000" b="7700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5716250" y="266700"/>
            <a:ext cx="1666875" cy="619125"/>
          </a:xfrm>
          <a:prstGeom xmlns:a="http://schemas.openxmlformats.org/drawingml/2006/main" prst="rect">
            <a:avLst/>
          </a:prstGeom>
        </p:spPr>
      </p:pic>
      <p:sp>
        <p:nvSpPr>
          <p:cNvPr id="104" name="Text 17">
            <a:extLst xmlns:a="http://schemas.openxmlformats.org/drawingml/2006/main">
              <a:ext uri="{FF2B5EF4-FFF2-40B4-BE49-F238E27FC236}">
                <a16:creationId xmlns:a16="http://schemas.microsoft.com/office/drawing/2014/main" id="{F346BE1C-3DB0-400E-ADAA-E4BCEABC0B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954500" y="9572625"/>
            <a:ext cx="428625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17</a:t>
            </a:r>
          </a:p>
        </p:txBody>
      </p:sp>
      <p:sp>
        <p:nvSpPr>
          <p:cNvPr id="105" name="Text 触摸大屏，操作集中在下方">
            <a:extLst xmlns:a="http://schemas.openxmlformats.org/drawingml/2006/main">
              <a:ext uri="{FF2B5EF4-FFF2-40B4-BE49-F238E27FC236}">
                <a16:creationId xmlns:a16="http://schemas.microsoft.com/office/drawing/2014/main" id="{862B84AF-FB0E-4D39-908C-B16DA3BD1E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1257300"/>
            <a:ext cx="16192500" cy="109537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570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触摸大屏，操作集中在下方</a:t>
            </a:r>
          </a:p>
        </p:txBody>
      </p:sp>
      <p:pic>
        <p:nvPicPr>
          <p:cNvPr id="118" name="KeyAI visual 106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59f663b0743499d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028700" y="2811157"/>
            <a:ext cx="11334750" cy="6379186"/>
          </a:xfrm>
          <a:prstGeom xmlns:a="http://schemas.openxmlformats.org/drawingml/2006/main" prst="rect">
            <a:avLst/>
          </a:prstGeom>
        </p:spPr>
      </p:pic>
      <p:sp>
        <p:nvSpPr>
          <p:cNvPr id="107" name="Text 首页  咨询  翻译  设置">
            <a:extLst xmlns:a="http://schemas.openxmlformats.org/drawingml/2006/main">
              <a:ext uri="{FF2B5EF4-FFF2-40B4-BE49-F238E27FC236}">
                <a16:creationId xmlns:a16="http://schemas.microsoft.com/office/drawing/2014/main" id="{4FC2EA8F-33F1-44AE-BA55-62DE38BB5F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06375" y="3067050"/>
            <a:ext cx="4381500" cy="12001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85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首页  咨询  翻译  设置</a:t>
            </a:r>
          </a:p>
        </p:txBody>
      </p:sp>
      <p:sp>
        <p:nvSpPr>
          <p:cNvPr id="108" name="Text 数字人移动、放大、缩小&#10;收起后保留人物头像">
            <a:extLst xmlns:a="http://schemas.openxmlformats.org/drawingml/2006/main">
              <a:ext uri="{FF2B5EF4-FFF2-40B4-BE49-F238E27FC236}">
                <a16:creationId xmlns:a16="http://schemas.microsoft.com/office/drawing/2014/main" id="{11B02FE5-BBB2-4ACD-B520-45BDDA6A57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06375" y="4953000"/>
            <a:ext cx="4333875" cy="143827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400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数字人移动、放大、缩小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400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收起后保留人物头像</a:t>
            </a:r>
          </a:p>
        </p:txBody>
      </p:sp>
      <p:sp>
        <p:nvSpPr>
          <p:cNvPr id="109" name="Text 背景色与文字颜色&#10;保留设置入口">
            <a:extLst xmlns:a="http://schemas.openxmlformats.org/drawingml/2006/main">
              <a:ext uri="{FF2B5EF4-FFF2-40B4-BE49-F238E27FC236}">
                <a16:creationId xmlns:a16="http://schemas.microsoft.com/office/drawing/2014/main" id="{1DCC8267-E4EF-4015-ABCD-714505CC93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06375" y="7048500"/>
            <a:ext cx="4333875" cy="13906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70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背景色与文字颜色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70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保留设置入口</a:t>
            </a:r>
          </a:p>
        </p:txBody>
      </p:sp>
    </p:spTree>
    <p:extLst>
      <p:ext uri="{BB962C8B-B14F-4D97-AF65-F5344CB8AC3E}">
        <p14:creationId xmlns:p14="http://schemas.microsoft.com/office/powerpoint/2010/main" val="67736728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498" name="KeyAI visual 10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83df787841c4805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  <p:sp>
        <p:nvSpPr>
          <p:cNvPr id="480" name="Google Shape;480;p22">
            <a:extLst xmlns:a="http://schemas.openxmlformats.org/drawingml/2006/main">
              <a:ext uri="{FF2B5EF4-FFF2-40B4-BE49-F238E27FC236}">
                <a16:creationId xmlns:a16="http://schemas.microsoft.com/office/drawing/2014/main" id="{C32AD9D1-FE99-4320-BF99-79E1663429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924805" y="1573678"/>
            <a:ext cx="275812" cy="275812"/>
          </a:xfrm>
          <a:custGeom xmlns:a="http://schemas.openxmlformats.org/drawingml/2006/main"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solidFill xmlns:a="http://schemas.openxmlformats.org/drawingml/2006/main">
            <a:srgbClr val="E8C99A"/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1" name="Google Shape;481;p22">
            <a:extLst xmlns:a="http://schemas.openxmlformats.org/drawingml/2006/main">
              <a:ext uri="{FF2B5EF4-FFF2-40B4-BE49-F238E27FC236}">
                <a16:creationId xmlns:a16="http://schemas.microsoft.com/office/drawing/2014/main" id="{03559DF0-FC88-43E7-A737-982E4628F6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950662" y="1605999"/>
            <a:ext cx="224097" cy="21763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50800" tIns="50800" rIns="50800" bIns="5080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7777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cxnSp>
        <p:nvCxnSpPr>
          <p:cNvPr id="501" name="Google Shape;482;p22"/>
          <p:cNvCxnSpPr/>
          <p:nvPr/>
        </p:nvCxnSpPr>
        <p:spPr>
          <a:xfrm xmlns:a="http://schemas.openxmlformats.org/drawingml/2006/main">
            <a:off x="7062711" y="1711584"/>
            <a:ext cx="1978192" cy="0"/>
          </a:xfrm>
          <a:prstGeom xmlns:a="http://schemas.openxmlformats.org/drawingml/2006/main" prst="straightConnector1">
            <a:avLst/>
          </a:prstGeom>
          <a:ln xmlns:a="http://schemas.openxmlformats.org/drawingml/2006/main" w="19050" cap="flat">
            <a:solidFill>
              <a:srgbClr val="E8C99A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4" name="Google Shape;484;p22">
            <a:extLst xmlns:a="http://schemas.openxmlformats.org/drawingml/2006/main">
              <a:ext uri="{FF2B5EF4-FFF2-40B4-BE49-F238E27FC236}">
                <a16:creationId xmlns:a16="http://schemas.microsoft.com/office/drawing/2014/main" id="{414C0F1E-32ED-48FE-B591-687E72F4B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924805" y="3679973"/>
            <a:ext cx="275812" cy="275812"/>
          </a:xfrm>
          <a:custGeom xmlns:a="http://schemas.openxmlformats.org/drawingml/2006/main"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solidFill xmlns:a="http://schemas.openxmlformats.org/drawingml/2006/main">
            <a:srgbClr val="E8C99A"/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5" name="Google Shape;485;p22">
            <a:extLst xmlns:a="http://schemas.openxmlformats.org/drawingml/2006/main">
              <a:ext uri="{FF2B5EF4-FFF2-40B4-BE49-F238E27FC236}">
                <a16:creationId xmlns:a16="http://schemas.microsoft.com/office/drawing/2014/main" id="{0D3C9EA2-227E-4F1D-9314-01CFFA69A8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950662" y="3712294"/>
            <a:ext cx="224097" cy="21763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50800" tIns="50800" rIns="50800" bIns="5080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7777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cxnSp>
        <p:nvCxnSpPr>
          <p:cNvPr id="504" name="Google Shape;486;p22"/>
          <p:cNvCxnSpPr/>
          <p:nvPr/>
        </p:nvCxnSpPr>
        <p:spPr>
          <a:xfrm xmlns:a="http://schemas.openxmlformats.org/drawingml/2006/main">
            <a:off x="7062711" y="3817879"/>
            <a:ext cx="1978192" cy="0"/>
          </a:xfrm>
          <a:prstGeom xmlns:a="http://schemas.openxmlformats.org/drawingml/2006/main" prst="straightConnector1">
            <a:avLst/>
          </a:prstGeom>
          <a:ln xmlns:a="http://schemas.openxmlformats.org/drawingml/2006/main" w="19050" cap="flat">
            <a:solidFill>
              <a:srgbClr val="E8C99A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9" name="Google Shape;489;p22">
            <a:extLst xmlns:a="http://schemas.openxmlformats.org/drawingml/2006/main">
              <a:ext uri="{FF2B5EF4-FFF2-40B4-BE49-F238E27FC236}">
                <a16:creationId xmlns:a16="http://schemas.microsoft.com/office/drawing/2014/main" id="{9B5E4D06-6709-4682-AE84-6437B50FB9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924805" y="5786268"/>
            <a:ext cx="275812" cy="275812"/>
          </a:xfrm>
          <a:custGeom xmlns:a="http://schemas.openxmlformats.org/drawingml/2006/main"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solidFill xmlns:a="http://schemas.openxmlformats.org/drawingml/2006/main">
            <a:srgbClr val="E8C99A"/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0" name="Google Shape;490;p22">
            <a:extLst xmlns:a="http://schemas.openxmlformats.org/drawingml/2006/main">
              <a:ext uri="{FF2B5EF4-FFF2-40B4-BE49-F238E27FC236}">
                <a16:creationId xmlns:a16="http://schemas.microsoft.com/office/drawing/2014/main" id="{1D772226-E232-4684-85FF-3C31DE40DC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950662" y="5818589"/>
            <a:ext cx="224097" cy="21763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50800" tIns="50800" rIns="50800" bIns="5080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7777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cxnSp>
        <p:nvCxnSpPr>
          <p:cNvPr id="507" name="Google Shape;491;p22"/>
          <p:cNvCxnSpPr/>
          <p:nvPr/>
        </p:nvCxnSpPr>
        <p:spPr>
          <a:xfrm xmlns:a="http://schemas.openxmlformats.org/drawingml/2006/main">
            <a:off x="7062711" y="5924174"/>
            <a:ext cx="1978192" cy="0"/>
          </a:xfrm>
          <a:prstGeom xmlns:a="http://schemas.openxmlformats.org/drawingml/2006/main" prst="straightConnector1">
            <a:avLst/>
          </a:prstGeom>
          <a:ln xmlns:a="http://schemas.openxmlformats.org/drawingml/2006/main" w="19050" cap="flat">
            <a:solidFill>
              <a:srgbClr val="E8C99A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93" name="Google Shape;493;p22">
            <a:extLst xmlns:a="http://schemas.openxmlformats.org/drawingml/2006/main">
              <a:ext uri="{FF2B5EF4-FFF2-40B4-BE49-F238E27FC236}">
                <a16:creationId xmlns:a16="http://schemas.microsoft.com/office/drawing/2014/main" id="{E2960182-54BF-454B-BCEE-0936A9DEAD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924805" y="7892563"/>
            <a:ext cx="275812" cy="275812"/>
          </a:xfrm>
          <a:custGeom xmlns:a="http://schemas.openxmlformats.org/drawingml/2006/main"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solidFill xmlns:a="http://schemas.openxmlformats.org/drawingml/2006/main">
            <a:srgbClr val="E8C99A"/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94" name="Google Shape;494;p22">
            <a:extLst xmlns:a="http://schemas.openxmlformats.org/drawingml/2006/main">
              <a:ext uri="{FF2B5EF4-FFF2-40B4-BE49-F238E27FC236}">
                <a16:creationId xmlns:a16="http://schemas.microsoft.com/office/drawing/2014/main" id="{730BDAAC-BE10-4F61-926F-3A14166563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6950662" y="7924884"/>
            <a:ext cx="224097" cy="21763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50800" tIns="50800" rIns="50800" bIns="50800" anchor="ctr">
            <a:no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7777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 b="0" i="0" u="none" cap="none">
              <a:solidFill>
                <a:schemeClr val="dk1"/>
              </a:solidFill>
              <a:latin typeface="Calibri"/>
              <a:ea typeface="Calibri"/>
              <a:cs typeface="Calibri"/>
            </a:endParaRPr>
          </a:p>
        </p:txBody>
      </p:sp>
      <p:cxnSp>
        <p:nvCxnSpPr>
          <p:cNvPr id="510" name="Google Shape;495;p22"/>
          <p:cNvCxnSpPr/>
          <p:nvPr/>
        </p:nvCxnSpPr>
        <p:spPr>
          <a:xfrm xmlns:a="http://schemas.openxmlformats.org/drawingml/2006/main">
            <a:off x="7062711" y="8030469"/>
            <a:ext cx="1978192" cy="0"/>
          </a:xfrm>
          <a:prstGeom xmlns:a="http://schemas.openxmlformats.org/drawingml/2006/main" prst="straightConnector1">
            <a:avLst/>
          </a:prstGeom>
          <a:ln xmlns:a="http://schemas.openxmlformats.org/drawingml/2006/main" w="19050" cap="flat">
            <a:solidFill>
              <a:srgbClr val="E8C99A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2" name="Text GETTING STARTED">
            <a:extLst xmlns:a="http://schemas.openxmlformats.org/drawingml/2006/main">
              <a:ext uri="{FF2B5EF4-FFF2-40B4-BE49-F238E27FC236}">
                <a16:creationId xmlns:a16="http://schemas.microsoft.com/office/drawing/2014/main" id="{7AFF7A08-42B0-4A9E-8598-2B02B77403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09575"/>
            <a:ext cx="13049250" cy="4000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875" b="0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GETTING STARTED</a:t>
            </a:r>
          </a:p>
        </p:txBody>
      </p:sp>
      <p:pic>
        <p:nvPicPr>
          <p:cNvPr id="512" name="KeyAI visual 10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10268c81b91406d"/>
          <a:srcRect xmlns:a="http://schemas.openxmlformats.org/drawingml/2006/main" l="42500" t="11800" r="42000" b="7700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5716250" y="266700"/>
            <a:ext cx="1666875" cy="619125"/>
          </a:xfrm>
          <a:prstGeom xmlns:a="http://schemas.openxmlformats.org/drawingml/2006/main" prst="rect">
            <a:avLst/>
          </a:prstGeom>
        </p:spPr>
      </p:pic>
      <p:sp>
        <p:nvSpPr>
          <p:cNvPr id="104" name="Text 18">
            <a:extLst xmlns:a="http://schemas.openxmlformats.org/drawingml/2006/main">
              <a:ext uri="{FF2B5EF4-FFF2-40B4-BE49-F238E27FC236}">
                <a16:creationId xmlns:a16="http://schemas.microsoft.com/office/drawing/2014/main" id="{5E549B7F-5E8A-41B2-BD55-D587AB18BF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954500" y="9572625"/>
            <a:ext cx="428625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18</a:t>
            </a:r>
          </a:p>
        </p:txBody>
      </p:sp>
      <p:sp>
        <p:nvSpPr>
          <p:cNvPr id="105" name="Text 开始使用前&#10;准备这些内容">
            <a:extLst xmlns:a="http://schemas.openxmlformats.org/drawingml/2006/main">
              <a:ext uri="{FF2B5EF4-FFF2-40B4-BE49-F238E27FC236}">
                <a16:creationId xmlns:a16="http://schemas.microsoft.com/office/drawing/2014/main" id="{063D1169-DD5B-4D74-BCD6-ADCBD68523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5229225"/>
            <a:ext cx="5238750" cy="18669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4875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开始使用前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4875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准备这些内容</a:t>
            </a:r>
          </a:p>
        </p:txBody>
      </p:sp>
      <p:sp>
        <p:nvSpPr>
          <p:cNvPr id="106" name="Text 按企业资料和现场设备&#10;配置适合的使用方式。">
            <a:extLst xmlns:a="http://schemas.openxmlformats.org/drawingml/2006/main">
              <a:ext uri="{FF2B5EF4-FFF2-40B4-BE49-F238E27FC236}">
                <a16:creationId xmlns:a16="http://schemas.microsoft.com/office/drawing/2014/main" id="{4F0100E1-AF25-4C01-8EB9-CA39216DB0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7429500"/>
            <a:ext cx="5000625" cy="136207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62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按企业资料和现场设备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62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配置适合的使用方式。</a:t>
            </a:r>
          </a:p>
        </p:txBody>
      </p:sp>
      <p:sp>
        <p:nvSpPr>
          <p:cNvPr id="107" name="Text 企业资料">
            <a:extLst xmlns:a="http://schemas.openxmlformats.org/drawingml/2006/main">
              <a:ext uri="{FF2B5EF4-FFF2-40B4-BE49-F238E27FC236}">
                <a16:creationId xmlns:a16="http://schemas.microsoft.com/office/drawing/2014/main" id="{83F9E5CB-0E30-42E2-B8EE-B52924042A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0" y="1304925"/>
            <a:ext cx="7905750" cy="73342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675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企业资料</a:t>
            </a:r>
          </a:p>
        </p:txBody>
      </p:sp>
      <p:sp>
        <p:nvSpPr>
          <p:cNvPr id="108" name="Text 公司简介、产品说明、政策与常见问题">
            <a:extLst xmlns:a="http://schemas.openxmlformats.org/drawingml/2006/main">
              <a:ext uri="{FF2B5EF4-FFF2-40B4-BE49-F238E27FC236}">
                <a16:creationId xmlns:a16="http://schemas.microsoft.com/office/drawing/2014/main" id="{7A582AAD-C6E4-4081-A227-9204741C19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0" y="2143125"/>
            <a:ext cx="8096250" cy="77152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47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公司简介、产品说明、政策与常见问题</a:t>
            </a:r>
          </a:p>
        </p:txBody>
      </p:sp>
      <p:sp>
        <p:nvSpPr>
          <p:cNvPr id="109" name="Text 展示内容">
            <a:extLst xmlns:a="http://schemas.openxmlformats.org/drawingml/2006/main">
              <a:ext uri="{FF2B5EF4-FFF2-40B4-BE49-F238E27FC236}">
                <a16:creationId xmlns:a16="http://schemas.microsoft.com/office/drawing/2014/main" id="{96181744-2EF5-4EFF-BA70-8277E1F42B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0" y="3409950"/>
            <a:ext cx="7905750" cy="73342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675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展示内容</a:t>
            </a:r>
          </a:p>
        </p:txBody>
      </p:sp>
      <p:sp>
        <p:nvSpPr>
          <p:cNvPr id="110" name="Text 企业视频，以及选定的讲解展示内容">
            <a:extLst xmlns:a="http://schemas.openxmlformats.org/drawingml/2006/main">
              <a:ext uri="{FF2B5EF4-FFF2-40B4-BE49-F238E27FC236}">
                <a16:creationId xmlns:a16="http://schemas.microsoft.com/office/drawing/2014/main" id="{785FD43F-48B1-4149-80BD-58C738309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0" y="4248150"/>
            <a:ext cx="8096250" cy="77152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47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企业视频，以及选定的讲解展示内容</a:t>
            </a:r>
          </a:p>
        </p:txBody>
      </p:sp>
      <p:sp>
        <p:nvSpPr>
          <p:cNvPr id="111" name="Text 语言与设备">
            <a:extLst xmlns:a="http://schemas.openxmlformats.org/drawingml/2006/main">
              <a:ext uri="{FF2B5EF4-FFF2-40B4-BE49-F238E27FC236}">
                <a16:creationId xmlns:a16="http://schemas.microsoft.com/office/drawing/2014/main" id="{0141C55E-2030-4448-B00E-16DD95C403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0" y="5514975"/>
            <a:ext cx="7905750" cy="73342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675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语言与设备</a:t>
            </a:r>
          </a:p>
        </p:txBody>
      </p:sp>
      <p:sp>
        <p:nvSpPr>
          <p:cNvPr id="112" name="Text 确认语种、屏幕、麦克风和网络">
            <a:extLst xmlns:a="http://schemas.openxmlformats.org/drawingml/2006/main">
              <a:ext uri="{FF2B5EF4-FFF2-40B4-BE49-F238E27FC236}">
                <a16:creationId xmlns:a16="http://schemas.microsoft.com/office/drawing/2014/main" id="{B7A46B92-62D9-437D-AA74-D74DD03CB3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0" y="6353175"/>
            <a:ext cx="8096250" cy="77152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47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确认语种、屏幕、麦克风和网络</a:t>
            </a:r>
          </a:p>
        </p:txBody>
      </p:sp>
      <p:sp>
        <p:nvSpPr>
          <p:cNvPr id="113" name="Text 资料维护">
            <a:extLst xmlns:a="http://schemas.openxmlformats.org/drawingml/2006/main">
              <a:ext uri="{FF2B5EF4-FFF2-40B4-BE49-F238E27FC236}">
                <a16:creationId xmlns:a16="http://schemas.microsoft.com/office/drawing/2014/main" id="{59874180-0144-4CDC-9C06-46503F2683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0" y="7620000"/>
            <a:ext cx="7905750" cy="73342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675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资料维护</a:t>
            </a:r>
          </a:p>
        </p:txBody>
      </p:sp>
      <p:sp>
        <p:nvSpPr>
          <p:cNvPr id="114" name="Text 安排人员持续更新产品与服务信息">
            <a:extLst xmlns:a="http://schemas.openxmlformats.org/drawingml/2006/main">
              <a:ext uri="{FF2B5EF4-FFF2-40B4-BE49-F238E27FC236}">
                <a16:creationId xmlns:a16="http://schemas.microsoft.com/office/drawing/2014/main" id="{B3130B6F-38C0-4252-B2AA-194481ADDB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0" y="8458200"/>
            <a:ext cx="8096250" cy="77152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47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安排人员持续更新产品与服务信息</a:t>
            </a:r>
          </a:p>
        </p:txBody>
      </p:sp>
    </p:spTree>
    <p:extLst>
      <p:ext uri="{BB962C8B-B14F-4D97-AF65-F5344CB8AC3E}">
        <p14:creationId xmlns:p14="http://schemas.microsoft.com/office/powerpoint/2010/main" val="1211925628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1" name="KeyAI visual 10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010e0fa9c2d45d2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  <p:sp>
        <p:nvSpPr>
          <p:cNvPr id="102" name="Text KeyAI">
            <a:extLst xmlns:a="http://schemas.openxmlformats.org/drawingml/2006/main">
              <a:ext uri="{FF2B5EF4-FFF2-40B4-BE49-F238E27FC236}">
                <a16:creationId xmlns:a16="http://schemas.microsoft.com/office/drawing/2014/main" id="{E2129189-5ADC-4D86-9DA3-E17BDF2293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09575"/>
            <a:ext cx="13049250" cy="4000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875" b="0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KeyAI</a:t>
            </a:r>
          </a:p>
        </p:txBody>
      </p:sp>
      <p:pic>
        <p:nvPicPr>
          <p:cNvPr id="113" name="KeyAI visual 10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fc82bfe1e2a42be"/>
          <a:srcRect xmlns:a="http://schemas.openxmlformats.org/drawingml/2006/main" l="42500" t="11800" r="42000" b="7700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5716250" y="266700"/>
            <a:ext cx="1666875" cy="619125"/>
          </a:xfrm>
          <a:prstGeom xmlns:a="http://schemas.openxmlformats.org/drawingml/2006/main" prst="rect">
            <a:avLst/>
          </a:prstGeom>
        </p:spPr>
      </p:pic>
      <p:sp>
        <p:nvSpPr>
          <p:cNvPr id="104" name="Text 19">
            <a:extLst xmlns:a="http://schemas.openxmlformats.org/drawingml/2006/main">
              <a:ext uri="{FF2B5EF4-FFF2-40B4-BE49-F238E27FC236}">
                <a16:creationId xmlns:a16="http://schemas.microsoft.com/office/drawing/2014/main" id="{547834EA-95F3-44FE-B652-85611575EA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954500" y="9572625"/>
            <a:ext cx="428625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19</a:t>
            </a:r>
          </a:p>
        </p:txBody>
      </p:sp>
      <p:sp>
        <p:nvSpPr>
          <p:cNvPr id="105" name="Text 多语言 AI 实时语音翻译">
            <a:extLst xmlns:a="http://schemas.openxmlformats.org/drawingml/2006/main">
              <a:ext uri="{FF2B5EF4-FFF2-40B4-BE49-F238E27FC236}">
                <a16:creationId xmlns:a16="http://schemas.microsoft.com/office/drawing/2014/main" id="{9576D392-A84D-4492-8C3B-4C49163860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676525"/>
            <a:ext cx="16287750" cy="132397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6675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多语言 AI 实时语音翻译</a:t>
            </a:r>
          </a:p>
        </p:txBody>
      </p:sp>
      <p:sp>
        <p:nvSpPr>
          <p:cNvPr id="106" name="Text 语音客服与数字人自动讲解">
            <a:extLst xmlns:a="http://schemas.openxmlformats.org/drawingml/2006/main">
              <a:ext uri="{FF2B5EF4-FFF2-40B4-BE49-F238E27FC236}">
                <a16:creationId xmlns:a16="http://schemas.microsoft.com/office/drawing/2014/main" id="{61A995F2-9094-465F-BC93-02D4400627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371975"/>
            <a:ext cx="16287750" cy="12382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5850" b="1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语音客服与数字人自动讲解</a:t>
            </a:r>
          </a:p>
        </p:txBody>
      </p:sp>
      <p:sp>
        <p:nvSpPr>
          <p:cNvPr id="107" name="Text 让客户了解公司、咨询业务，并用熟悉的语言交流。">
            <a:extLst xmlns:a="http://schemas.openxmlformats.org/drawingml/2006/main">
              <a:ext uri="{FF2B5EF4-FFF2-40B4-BE49-F238E27FC236}">
                <a16:creationId xmlns:a16="http://schemas.microsoft.com/office/drawing/2014/main" id="{6654DAAD-D4BB-49D2-8A0C-6A896AF2F5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6705600"/>
            <a:ext cx="16097250" cy="90487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225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让客户了解公司、咨询业务，并用熟悉的语言交流。</a:t>
            </a:r>
          </a:p>
        </p:txBody>
      </p:sp>
      <p:sp>
        <p:nvSpPr>
          <p:cNvPr id="108" name="Text 凯云科技有限公司">
            <a:extLst xmlns:a="http://schemas.openxmlformats.org/drawingml/2006/main">
              <a:ext uri="{FF2B5EF4-FFF2-40B4-BE49-F238E27FC236}">
                <a16:creationId xmlns:a16="http://schemas.microsoft.com/office/drawing/2014/main" id="{86306BE0-7283-4A3C-8ABB-F18D81FA1F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8524875"/>
            <a:ext cx="13335000" cy="7239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375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凯云科技有限公司</a:t>
            </a:r>
          </a:p>
        </p:txBody>
      </p:sp>
    </p:spTree>
    <p:extLst>
      <p:ext uri="{BB962C8B-B14F-4D97-AF65-F5344CB8AC3E}">
        <p14:creationId xmlns:p14="http://schemas.microsoft.com/office/powerpoint/2010/main" val="620466129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2" name="KeyAI visual 101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0f3e13a2fa24892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4859" y="0"/>
            <a:ext cx="18278283" cy="10287000"/>
          </a:xfrm>
          <a:prstGeom xmlns:a="http://schemas.openxmlformats.org/drawingml/2006/main" prst="rect">
            <a:avLst/>
          </a:prstGeom>
        </p:spPr>
      </p:pic>
      <p:sp>
        <p:nvSpPr>
          <p:cNvPr id="102" name="Text DESIGN CREDITS">
            <a:extLst xmlns:a="http://schemas.openxmlformats.org/drawingml/2006/main">
              <a:ext uri="{FF2B5EF4-FFF2-40B4-BE49-F238E27FC236}">
                <a16:creationId xmlns:a16="http://schemas.microsoft.com/office/drawing/2014/main" id="{F7598F98-519A-4E82-9B0A-BD78C94DAB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09575"/>
            <a:ext cx="13049250" cy="4000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875" b="0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DESIGN CREDITS</a:t>
            </a:r>
          </a:p>
        </p:txBody>
      </p:sp>
      <p:pic>
        <p:nvPicPr>
          <p:cNvPr id="114" name="KeyAI visual 103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7af089f965e4054"/>
          <a:srcRect xmlns:a="http://schemas.openxmlformats.org/drawingml/2006/main" l="42500" t="11800" r="42000" b="7700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15716250" y="266700"/>
            <a:ext cx="1666875" cy="619125"/>
          </a:xfrm>
          <a:prstGeom xmlns:a="http://schemas.openxmlformats.org/drawingml/2006/main" prst="rect">
            <a:avLst/>
          </a:prstGeom>
        </p:spPr>
      </p:pic>
      <p:sp>
        <p:nvSpPr>
          <p:cNvPr id="104" name="Text 20">
            <a:extLst xmlns:a="http://schemas.openxmlformats.org/drawingml/2006/main">
              <a:ext uri="{FF2B5EF4-FFF2-40B4-BE49-F238E27FC236}">
                <a16:creationId xmlns:a16="http://schemas.microsoft.com/office/drawing/2014/main" id="{E968DFCB-3A3D-418F-9F2A-A0E8272890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954500" y="9572625"/>
            <a:ext cx="428625" cy="3619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1650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20</a:t>
            </a:r>
          </a:p>
        </p:txBody>
      </p:sp>
      <p:sp>
        <p:nvSpPr>
          <p:cNvPr id="105" name="Text 设计与素材说明">
            <a:extLst xmlns:a="http://schemas.openxmlformats.org/drawingml/2006/main">
              <a:ext uri="{FF2B5EF4-FFF2-40B4-BE49-F238E27FC236}">
                <a16:creationId xmlns:a16="http://schemas.microsoft.com/office/drawing/2014/main" id="{C8A49DFE-4F14-450E-AD41-651F24E9A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1257300"/>
            <a:ext cx="16192500" cy="109537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570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设计与素材说明</a:t>
            </a:r>
          </a:p>
        </p:txBody>
      </p:sp>
      <p:sp>
        <p:nvSpPr>
          <p:cNvPr id="106" name="Text 模板版式">
            <a:extLst xmlns:a="http://schemas.openxmlformats.org/drawingml/2006/main">
              <a:ext uri="{FF2B5EF4-FFF2-40B4-BE49-F238E27FC236}">
                <a16:creationId xmlns:a16="http://schemas.microsoft.com/office/drawing/2014/main" id="{F3575D93-9E12-4FF1-A6E7-D4F57451C2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3324225"/>
            <a:ext cx="4762500" cy="7239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3600" b="1">
                <a:solidFill>
                  <a:srgbClr val="E8C99A"/>
                </a:solidFill>
                <a:latin typeface="Microsoft YaHei"/>
                <a:ea typeface="Microsoft YaHei"/>
                <a:cs typeface="Microsoft YaHei"/>
              </a:rPr>
              <a:t>模板版式</a:t>
            </a:r>
          </a:p>
        </p:txBody>
      </p:sp>
      <p:sp>
        <p:nvSpPr>
          <p:cNvPr id="107" name="Text SlidesCarnival&#10;Gradient ">
            <a:extLst xmlns:a="http://schemas.openxmlformats.org/drawingml/2006/main">
              <a:ext uri="{FF2B5EF4-FFF2-40B4-BE49-F238E27FC236}">
                <a16:creationId xmlns:a16="http://schemas.microsoft.com/office/drawing/2014/main" id="{30271E07-7E04-45E3-B705-8DE1B92625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4438650"/>
            <a:ext cx="16097250" cy="134302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92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SlidesCarnival</a:t>
            </a:r>
          </a:p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92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Gradient Minimal Software Company Consulting Presentation</a:t>
            </a:r>
          </a:p>
        </p:txBody>
      </p:sp>
      <p:sp>
        <p:nvSpPr>
          <p:cNvPr id="108" name="Text KeyAI 品牌与锁定界面：凯云科技有限公司">
            <a:extLst xmlns:a="http://schemas.openxmlformats.org/drawingml/2006/main">
              <a:ext uri="{FF2B5EF4-FFF2-40B4-BE49-F238E27FC236}">
                <a16:creationId xmlns:a16="http://schemas.microsoft.com/office/drawing/2014/main" id="{083B844B-6871-4694-AB13-DDD2E29F1B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6581775"/>
            <a:ext cx="16097250" cy="66675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625" b="0">
                <a:solidFill>
                  <a:srgbClr val="F4F0E9"/>
                </a:solidFill>
                <a:latin typeface="Microsoft YaHei"/>
                <a:ea typeface="Microsoft YaHei"/>
                <a:cs typeface="Microsoft YaHei"/>
              </a:rPr>
              <a:t>KeyAI 品牌与锁定界面：凯云科技有限公司</a:t>
            </a:r>
          </a:p>
        </p:txBody>
      </p:sp>
      <p:sp>
        <p:nvSpPr>
          <p:cNvPr id="109" name="Text 场景图片：AI 生成的应用示意，机构名称为示例。">
            <a:extLst xmlns:a="http://schemas.openxmlformats.org/drawingml/2006/main">
              <a:ext uri="{FF2B5EF4-FFF2-40B4-BE49-F238E27FC236}">
                <a16:creationId xmlns:a16="http://schemas.microsoft.com/office/drawing/2014/main" id="{92D23DC1-FB10-4D52-B046-0AACA6BE3B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7572375"/>
            <a:ext cx="16097250" cy="714375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0" tIns="0" rIns="0" bIns="0" anchor="t">
            <a:noAutofit/>
          </a:bodyPr>
          <a:lstStyle xmlns:a="http://schemas.openxmlformats.org/drawingml/2006/main"/>
          <a:p xmlns:a="http://schemas.openxmlformats.org/drawingml/2006/main">
            <a:pPr algn="l">
              <a:lnSpc>
                <a:spcPct val="115000"/>
              </a:lnSpc>
              <a:buNone/>
            </a:pPr>
            <a:r>
              <a:rPr sz="2625" b="0">
                <a:solidFill>
                  <a:srgbClr val="C8C0B6"/>
                </a:solidFill>
                <a:latin typeface="Microsoft YaHei"/>
                <a:ea typeface="Microsoft YaHei"/>
                <a:cs typeface="Microsoft YaHei"/>
              </a:rPr>
              <a:t>场景图片：AI 生成的应用示意，机构名称为示例。</a:t>
            </a:r>
          </a:p>
        </p:txBody>
      </p:sp>
    </p:spTree>
    <p:extLst>
      <p:ext uri="{BB962C8B-B14F-4D97-AF65-F5344CB8AC3E}">
        <p14:creationId xmlns:p14="http://schemas.microsoft.com/office/powerpoint/2010/main" val="257458887"/>
      </p:ext>
    </p:extLst>
  </p:cSld>
</p:sld>
</file>

<file path=ppt/theme/theme1.xml><?xml version="1.0" encoding="utf-8"?>
<a:theme xmlns:a="http://schemas.openxmlformats.org/drawingml/2006/main" name="Gradient Minimal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2026-09-06T21:11:51.5150000Z</dcterms:created>
  <dcterms:modified xsi:type="dcterms:W3CDTF">2026-09-06T21:11:51.5150000Z</dcterms:modified>
</coreProperties>
</file>