
<file path=[Content_Types].xml><?xml version="1.0" encoding="utf-8"?>
<Types xmlns="http://schemas.openxmlformats.org/package/2006/content-types">
  <Default Extension="xml" ContentType="application/vnd.openxmlformats-package.core-properties+xml"/>
  <Default Extension="png" ContentType="image/pn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cf1969bf70e41e3" /><Relationship Type="http://schemas.openxmlformats.org/officeDocument/2006/relationships/extended-properties" Target="/docProps/app.xml" Id="R61b6bc881a1a416c" /><Relationship Type="http://schemas.openxmlformats.org/officeDocument/2006/relationships/officeDocument" Target="/ppt/presentation.xml" Id="R25aca9eb25884575" /></Relationships>
</file>

<file path=ppt/presentation.xml><?xml version="1.0" encoding="utf-8"?>
<p:presentation xmlns:p="http://schemas.openxmlformats.org/presentationml/2006/main">
  <p:sldMasterIdLst>
    <p:sldMasterId xmlns:r="http://schemas.openxmlformats.org/officeDocument/2006/relationships" id="2147483648" r:id="R40790a68753d430a"/>
  </p:sldMasterIdLst>
  <p:notesMasterIdLst>
    <p:notesMasterId xmlns:r="http://schemas.openxmlformats.org/officeDocument/2006/relationships" r:id="R3e361b03a6da45dc"/>
  </p:notesMasterIdLst>
  <p:sldIdLst>
    <p:sldId xmlns:r="http://schemas.openxmlformats.org/officeDocument/2006/relationships" id="256" r:id="Rc49a060cac0c4d30"/>
    <p:sldId xmlns:r="http://schemas.openxmlformats.org/officeDocument/2006/relationships" id="257" r:id="Re10b0fb9c4584f89"/>
    <p:sldId xmlns:r="http://schemas.openxmlformats.org/officeDocument/2006/relationships" id="258" r:id="Rb7ab52a1b2a84694"/>
    <p:sldId xmlns:r="http://schemas.openxmlformats.org/officeDocument/2006/relationships" id="259" r:id="R1b8242225ce746fb"/>
    <p:sldId xmlns:r="http://schemas.openxmlformats.org/officeDocument/2006/relationships" id="260" r:id="R9de0a10d0dad4be3"/>
    <p:sldId xmlns:r="http://schemas.openxmlformats.org/officeDocument/2006/relationships" id="261" r:id="Rc7a7b192fcec4cbf"/>
    <p:sldId xmlns:r="http://schemas.openxmlformats.org/officeDocument/2006/relationships" id="262" r:id="R2dd679ca27314480"/>
    <p:sldId xmlns:r="http://schemas.openxmlformats.org/officeDocument/2006/relationships" id="263" r:id="R6e7c572f52be4d00"/>
    <p:sldId xmlns:r="http://schemas.openxmlformats.org/officeDocument/2006/relationships" id="264" r:id="R82ee6d2bf82749cc"/>
    <p:sldId xmlns:r="http://schemas.openxmlformats.org/officeDocument/2006/relationships" id="265" r:id="R96d1b0a883064c64"/>
    <p:sldId xmlns:r="http://schemas.openxmlformats.org/officeDocument/2006/relationships" id="266" r:id="R3c0a53e5b5454c18"/>
    <p:sldId xmlns:r="http://schemas.openxmlformats.org/officeDocument/2006/relationships" id="267" r:id="R48d1510f9bbc4d88"/>
    <p:sldId xmlns:r="http://schemas.openxmlformats.org/officeDocument/2006/relationships" id="268" r:id="R6e126ef8ad5f4646"/>
    <p:sldId xmlns:r="http://schemas.openxmlformats.org/officeDocument/2006/relationships" id="269" r:id="Rec4a234ede7b4836"/>
    <p:sldId xmlns:r="http://schemas.openxmlformats.org/officeDocument/2006/relationships" id="270" r:id="Red75e3ead66a4162"/>
    <p:sldId xmlns:r="http://schemas.openxmlformats.org/officeDocument/2006/relationships" id="271" r:id="R9d9c649684414ac1"/>
    <p:sldId xmlns:r="http://schemas.openxmlformats.org/officeDocument/2006/relationships" id="272" r:id="Rc5b1dc66dc404e26"/>
    <p:sldId xmlns:r="http://schemas.openxmlformats.org/officeDocument/2006/relationships" id="273" r:id="R63eaf09fb883468d"/>
    <p:sldId xmlns:r="http://schemas.openxmlformats.org/officeDocument/2006/relationships" id="274" r:id="R53c795f043424191"/>
    <p:sldId xmlns:r="http://schemas.openxmlformats.org/officeDocument/2006/relationships" id="275" r:id="Recc7d69457f344f4"/>
  </p:sldIdLst>
  <p:sldSz cx="18288000" cy="10287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p:slideViewPr>
    <p:cSldViewPr snapToGrid="0">
      <p:cViewPr>
        <p:scale>
          <a:sx xmlns:a="http://schemas.openxmlformats.org/drawingml/2006/main" n="1" d="1"/>
          <a:sy xmlns:a="http://schemas.openxmlformats.org/drawingml/2006/main" n="1" d="1"/>
        </p:scale>
        <p:origin x="0" y="0"/>
      </p:cViewPr>
      <p:guideLst/>
    </p:cSldViewPr>
  </p:slideViewPr>
</p:viewPr>
</file>

<file path=ppt/_rels/presentation.xml.rels>&#65279;<?xml version="1.0" encoding="utf-8"?><Relationships xmlns="http://schemas.openxmlformats.org/package/2006/relationships"><Relationship Type="http://schemas.openxmlformats.org/officeDocument/2006/relationships/theme" Target="/ppt/theme/theme1.xml" Id="R31f6aa4aa04a4331" /><Relationship Type="http://schemas.openxmlformats.org/officeDocument/2006/relationships/slideMaster" Target="/ppt/slideMasters/slideMaster1.xml" Id="R40790a68753d430a" /><Relationship Type="http://schemas.openxmlformats.org/officeDocument/2006/relationships/notesMaster" Target="/ppt/notesMasters/notesMaster1.xml" Id="R3e361b03a6da45dc" /><Relationship Type="http://schemas.openxmlformats.org/officeDocument/2006/relationships/presProps" Target="/ppt/presProps.xml" Id="R8953e1f4313a4a01" /><Relationship Type="http://schemas.openxmlformats.org/officeDocument/2006/relationships/viewProps" Target="/ppt/viewProps.xml" Id="R75a0cd72433b45ec" /><Relationship Type="http://schemas.openxmlformats.org/officeDocument/2006/relationships/tableStyles" Target="/ppt/tableStyles.xml" Id="R8cd3d369438a4f88" /><Relationship Type="http://schemas.openxmlformats.org/officeDocument/2006/relationships/slide" Target="/ppt/slides/slide1.xml" Id="Rc49a060cac0c4d30" /><Relationship Type="http://schemas.openxmlformats.org/officeDocument/2006/relationships/slide" Target="/ppt/slides/slide2.xml" Id="Re10b0fb9c4584f89" /><Relationship Type="http://schemas.openxmlformats.org/officeDocument/2006/relationships/slide" Target="/ppt/slides/slide3.xml" Id="Rb7ab52a1b2a84694" /><Relationship Type="http://schemas.openxmlformats.org/officeDocument/2006/relationships/slide" Target="/ppt/slides/slide4.xml" Id="R1b8242225ce746fb" /><Relationship Type="http://schemas.openxmlformats.org/officeDocument/2006/relationships/slide" Target="/ppt/slides/slide5.xml" Id="R9de0a10d0dad4be3" /><Relationship Type="http://schemas.openxmlformats.org/officeDocument/2006/relationships/slide" Target="/ppt/slides/slide6.xml" Id="Rc7a7b192fcec4cbf" /><Relationship Type="http://schemas.openxmlformats.org/officeDocument/2006/relationships/slide" Target="/ppt/slides/slide7.xml" Id="R2dd679ca27314480" /><Relationship Type="http://schemas.openxmlformats.org/officeDocument/2006/relationships/slide" Target="/ppt/slides/slide8.xml" Id="R6e7c572f52be4d00" /><Relationship Type="http://schemas.openxmlformats.org/officeDocument/2006/relationships/slide" Target="/ppt/slides/slide9.xml" Id="R82ee6d2bf82749cc" /><Relationship Type="http://schemas.openxmlformats.org/officeDocument/2006/relationships/slide" Target="/ppt/slides/slide10.xml" Id="R96d1b0a883064c64" /><Relationship Type="http://schemas.openxmlformats.org/officeDocument/2006/relationships/slide" Target="/ppt/slides/slide11.xml" Id="R3c0a53e5b5454c18" /><Relationship Type="http://schemas.openxmlformats.org/officeDocument/2006/relationships/slide" Target="/ppt/slides/slide12.xml" Id="R48d1510f9bbc4d88" /><Relationship Type="http://schemas.openxmlformats.org/officeDocument/2006/relationships/slide" Target="/ppt/slides/slide13.xml" Id="R6e126ef8ad5f4646" /><Relationship Type="http://schemas.openxmlformats.org/officeDocument/2006/relationships/slide" Target="/ppt/slides/slide14.xml" Id="Rec4a234ede7b4836" /><Relationship Type="http://schemas.openxmlformats.org/officeDocument/2006/relationships/slide" Target="/ppt/slides/slide15.xml" Id="Red75e3ead66a4162" /><Relationship Type="http://schemas.openxmlformats.org/officeDocument/2006/relationships/slide" Target="/ppt/slides/slide16.xml" Id="R9d9c649684414ac1" /><Relationship Type="http://schemas.openxmlformats.org/officeDocument/2006/relationships/slide" Target="/ppt/slides/slide17.xml" Id="Rc5b1dc66dc404e26" /><Relationship Type="http://schemas.openxmlformats.org/officeDocument/2006/relationships/slide" Target="/ppt/slides/slide18.xml" Id="R63eaf09fb883468d" /><Relationship Type="http://schemas.openxmlformats.org/officeDocument/2006/relationships/slide" Target="/ppt/slides/slide19.xml" Id="R53c795f043424191" /><Relationship Type="http://schemas.openxmlformats.org/officeDocument/2006/relationships/slide" Target="/ppt/slides/slide20.xml" Id="Recc7d69457f344f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a60ff16b9a84b8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dk2" tx2="lt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Gradient Minimal">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solidFill>
            <a:schemeClr val="phClr">
              <a:shade val="95000"/>
              <a:satMod val="105000"/>
            </a:schemeClr>
          </a:solidFill>
          <a:prstDash val="solid"/>
        </a:ln>
        <a:ln w="25400">
          <a:solidFill>
            <a:schemeClr val="phClr"/>
          </a:solidFill>
          <a:prstDash val="solid"/>
        </a:ln>
        <a:ln w="38100">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87f2dde15b6470f" /><Relationship Type="http://schemas.openxmlformats.org/officeDocument/2006/relationships/notesMaster" Target="/ppt/notesMasters/notesMaster1.xml" Id="R055740ee2ceb4dc5" /></Relationships>
</file>

<file path=ppt/notesSlides/_rels/notesSlide2.xml.rels>&#65279;<?xml version="1.0" encoding="utf-8"?><Relationships xmlns="http://schemas.openxmlformats.org/package/2006/relationships"><Relationship Type="http://schemas.openxmlformats.org/officeDocument/2006/relationships/slide" Target="/ppt/slides/slide2.xml" Id="R40f684033bfe410e" /><Relationship Type="http://schemas.openxmlformats.org/officeDocument/2006/relationships/notesMaster" Target="/ppt/notesMasters/notesMaster1.xml" Id="Rc86e8d6f16cc4cf6" /></Relationships>
</file>

<file path=ppt/notesSlides/_rels/notesSlide3.xml.rels>&#65279;<?xml version="1.0" encoding="utf-8"?><Relationships xmlns="http://schemas.openxmlformats.org/package/2006/relationships"><Relationship Type="http://schemas.openxmlformats.org/officeDocument/2006/relationships/slide" Target="/ppt/slides/slide3.xml" Id="R6a798aad712b495b" /><Relationship Type="http://schemas.openxmlformats.org/officeDocument/2006/relationships/notesMaster" Target="/ppt/notesMasters/notesMaster1.xml" Id="R5deb352a536c404a" /></Relationships>
</file>

<file path=ppt/notesSlides/_rels/notesSlide4.xml.rels>&#65279;<?xml version="1.0" encoding="utf-8"?><Relationships xmlns="http://schemas.openxmlformats.org/package/2006/relationships"><Relationship Type="http://schemas.openxmlformats.org/officeDocument/2006/relationships/slide" Target="/ppt/slides/slide4.xml" Id="Rcbfeb27d04af4020" /><Relationship Type="http://schemas.openxmlformats.org/officeDocument/2006/relationships/notesMaster" Target="/ppt/notesMasters/notesMaster1.xml" Id="R43d26122deb3441e" /></Relationships>
</file>

<file path=ppt/notesSlides/_rels/notesSlide5.xml.rels>&#65279;<?xml version="1.0" encoding="utf-8"?><Relationships xmlns="http://schemas.openxmlformats.org/package/2006/relationships"><Relationship Type="http://schemas.openxmlformats.org/officeDocument/2006/relationships/slide" Target="/ppt/slides/slide5.xml" Id="Rd7f1d654111c496d" /><Relationship Type="http://schemas.openxmlformats.org/officeDocument/2006/relationships/notesMaster" Target="/ppt/notesMasters/notesMaster1.xml" Id="R5d77e7f2d9e443d5" /></Relationships>
</file>

<file path=ppt/notesSlides/_rels/notesSlide6.xml.rels>&#65279;<?xml version="1.0" encoding="utf-8"?><Relationships xmlns="http://schemas.openxmlformats.org/package/2006/relationships"><Relationship Type="http://schemas.openxmlformats.org/officeDocument/2006/relationships/slide" Target="/ppt/slides/slide6.xml" Id="R73281bc1300f4162" /><Relationship Type="http://schemas.openxmlformats.org/officeDocument/2006/relationships/notesMaster" Target="/ppt/notesMasters/notesMaster1.xml" Id="R5e0fdacee96a48c1" /></Relationships>
</file>

<file path=ppt/notesSlides/_rels/notesSlide7.xml.rels>&#65279;<?xml version="1.0" encoding="utf-8"?><Relationships xmlns="http://schemas.openxmlformats.org/package/2006/relationships"><Relationship Type="http://schemas.openxmlformats.org/officeDocument/2006/relationships/slide" Target="/ppt/slides/slide7.xml" Id="Recc564e6af8b411b" /><Relationship Type="http://schemas.openxmlformats.org/officeDocument/2006/relationships/notesMaster" Target="/ppt/notesMasters/notesMaster1.xml" Id="Rb595828b11204ccb" /></Relationships>
</file>

<file path=ppt/notesSlides/_rels/notesSlide8.xml.rels>&#65279;<?xml version="1.0" encoding="utf-8"?><Relationships xmlns="http://schemas.openxmlformats.org/package/2006/relationships"><Relationship Type="http://schemas.openxmlformats.org/officeDocument/2006/relationships/slide" Target="/ppt/slides/slide8.xml" Id="R5c4955f197e04be1" /><Relationship Type="http://schemas.openxmlformats.org/officeDocument/2006/relationships/notesMaster" Target="/ppt/notesMasters/notesMaster1.xml" Id="R63897e2892904fea" /></Relationships>
</file>

<file path=ppt/notesSlides/_rels/notesSlide9.xml.rels>&#65279;<?xml version="1.0" encoding="utf-8"?><Relationships xmlns="http://schemas.openxmlformats.org/package/2006/relationships"><Relationship Type="http://schemas.openxmlformats.org/officeDocument/2006/relationships/slide" Target="/ppt/slides/slide9.xml" Id="Rf627fb1d2e604dea" /><Relationship Type="http://schemas.openxmlformats.org/officeDocument/2006/relationships/notesMaster" Target="/ppt/notesMasters/notesMaster1.xml" Id="R8121dd46f7a14f4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034f6ed5daf4948" /><Relationship Type="http://schemas.openxmlformats.org/officeDocument/2006/relationships/notesMaster" Target="/ppt/notesMasters/notesMaster1.xml" Id="Rdc82a4daaabd43c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502b4b1414c4d45" /><Relationship Type="http://schemas.openxmlformats.org/officeDocument/2006/relationships/notesMaster" Target="/ppt/notesMasters/notesMaster1.xml" Id="Rb60ee249cb4944f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ee8d05090044b85" /><Relationship Type="http://schemas.openxmlformats.org/officeDocument/2006/relationships/notesMaster" Target="/ppt/notesMasters/notesMaster1.xml" Id="R93d2e5716d2a4a8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af2bbbb75394132" /><Relationship Type="http://schemas.openxmlformats.org/officeDocument/2006/relationships/notesMaster" Target="/ppt/notesMasters/notesMaster1.xml" Id="Re7c9c7989545416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4740c6297b94504" /><Relationship Type="http://schemas.openxmlformats.org/officeDocument/2006/relationships/notesMaster" Target="/ppt/notesMasters/notesMaster1.xml" Id="Rd1f6aad9b1de43e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98835653e924e4e" /><Relationship Type="http://schemas.openxmlformats.org/officeDocument/2006/relationships/notesMaster" Target="/ppt/notesMasters/notesMaster1.xml" Id="Re6026461036f4e8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79eabc5444941d0" /><Relationship Type="http://schemas.openxmlformats.org/officeDocument/2006/relationships/notesMaster" Target="/ppt/notesMasters/notesMaster1.xml" Id="Rd4e42f8ac662432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cec8b9055154363" /><Relationship Type="http://schemas.openxmlformats.org/officeDocument/2006/relationships/notesMaster" Target="/ppt/notesMasters/notesMaster1.xml" Id="R4b085742c9fe444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c7cb876e9bd4633" /><Relationship Type="http://schemas.openxmlformats.org/officeDocument/2006/relationships/notesMaster" Target="/ppt/notesMasters/notesMaster1.xml" Id="R5f43c889707f4dc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71becaece014bb3" /><Relationship Type="http://schemas.openxmlformats.org/officeDocument/2006/relationships/notesMaster" Target="/ppt/notesMasters/notesMaster1.xml" Id="Rc43014051f6a4ac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790f921ade84e9a" /><Relationship Type="http://schemas.openxmlformats.org/officeDocument/2006/relationships/notesMaster" Target="/ppt/notesMasters/notesMaster1.xml" Id="R2aba8586d7a6496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Xin chào, chào mừng quý vị tìm hiểu hệ thống KeyAI của Công ty Công nghệ Kaiyun. Hệ thống kết hợp AI phiên dịch giọng nói đa ngôn ngữ theo thời gian thực, tư vấn bằng giọng nói và nhân vật số thuyết minh. Doanh nghiệp có thể giới thiệu công ty, giải đáp thắc mắc, hiển thị hình ảnh và tài liệu sản phẩm trong khi tư vấn. Tên công ty bằng chữ Latinh dùng để giới thiệu, không phải xác nhận tên pháp nhân đăng ký tại Việt Nam.</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Khó khăn khi tiếp khách không chỉ là ngôn ngữ. Nhân viên có thể mất thời gian tìm thông số, chính sách hoặc tài liệu. Người mới chưa quen nghiệp vụ, người có kinh nghiệm cũng khó nhớ hết chi tiết. KeyAI hỗ trợ phiên dịch, tra cứu tri thức doanh nghiệp và gợi ý trả lời. Hình ảnh là minh họa, không phải khách hàng đã triển khai.</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Ba màn hình chính là giới thiệu doanh nghiệp, tư vấn và phiên dịch. Khách có thể xem giới thiệu rồi đặt câu hỏi, hoặc vào thẳng phiên dịch để trao đổi. Không bắt buộc sử dụng theo một trình tự cố định. Menu gồm Trang chủ, Tư vấn, Phiên dịch và Cài đặt. Hình giao diện trong bản này đã được Việt hóa để trình bày.</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Phiên dịch giọng nói theo thời gian thực là chức năng cốt lõi. Hai bên có thể nói ngôn ngữ quen thuộc, xem nguyên văn và bản dịch, kết hợp phát giọng nói. Có thể đối chiếu tên sản phẩm, số liệu và yêu cầu, điều chỉnh cỡ chữ và quản lý hoặc xuất nội dung hội thoại khi cần. Hiện tập trung vào giao tiếp Trung–Việt; các cặp ngôn ngữ khác cần xác nhận theo phương án dịch vụ. Chữ trong ảnh giao diện là nội dung minh họa.</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Khi khách hỏi chi tiết về thông số, điều kiện sử dụng hoặc chính sách hậu mãi, hệ thống có thể tham khảo tài liệu doanh nghiệp để đưa ra gợi ý trả lời. Nhân viên mới và nhân viên lâu năm đều có thể kiểm tra thông tin này. Gợi ý chỉ hiển thị cho nhân viên, không tự đọc cho khách, không tự gửi và không thay nhân viên đưa ra cam kết. Nếu tài liệu chưa đủ thì cần xác nhận thêm.</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KeyAI dùng cơ sở dữ liệu vectơ cục bộ để tổ chức và tìm kiếm tài liệu doanh nghiệp. Hướng dẫn sản phẩm, tài liệu kỹ thuật, quy chuẩn dịch vụ, câu hỏi thường gặp và kinh nghiệm nội bộ đã được biên soạn có thể làm nguồn tri thức. Hệ thống tìm nội dung liên quan theo câu hỏi, hỗ trợ tư vấn và gợi ý trả lời. Cần cập nhật tài liệu khi sản phẩm hoặc chính sách thay đổi. Lưu trữ cục bộ không có nghĩa mọi xử lý AI đều ngoại tuyến; cách sử dụng dịch vụ đám mây và dữ liệu phụ thuộc phương án. Hình quản lý tài liệu là minh họa khái niệm.</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Kho tri thức còn hỗ trợ nhân viên học nghiệp vụ hằng ngày. Người mới tìm hiểu sản phẩm và quy trình, người có kinh nghiệm kiểm tra các chi tiết ít sử dụng. Doanh nghiệp có thể chia sẻ kinh nghiệm đã biên soạn cho nhiều người, giảm phụ thuộc vào trí nhớ cá nhân. Đây là hỗ trợ học qua hỏi đáp và tra cứu, không phải hệ thống quản lý khóa học hoặc thi cử.</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Khách có thể hỏi bằng giọng nói hoặc văn bản về doanh nghiệp, sản phẩm, công dụng, quy trình hợp tác và chính sách dịch vụ. Hệ thống tổ chức câu trả lời dựa trên tài liệu doanh nghiệp, kết hợp văn bản, giọng nói và nhân vật số. Khách có thể hỏi tiếp. Nội dung chưa có trong tài liệu cần được xác nhận; phạm vi ngôn ngữ và nhân vật số tùy phương án.</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Chức năng mới đã được xác nhận: trong quá trình tư vấn, có thể hiển thị hình ảnh và tài liệu sản phẩm cho khách. Khách vừa xem ngoại hình, thông tin sản phẩm vừa hỏi về thông số, công dụng và hậu mãi. Linh kiện trong hình chỉ là ví dụ hiển thị, không phải phần cứng KeyAI bán. Không suy diễn thêm tính năng tự ghép ảnh, tải xuống hay dữ liệu tồn kho. Báo giá mới nhất, đơn hàng và tồn kho cần dữ liệu tương ứng hoặc nhân viên xác nhận.</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Trang chủ giới thiệu nội dung riêng của đơn vị sử dụng, có thể là video doanh nghiệp hoặc nội dung PPT, trình diễn phần mềm kết hợp nhân vật số thuyết minh theo phương án. Nội dung chiếm toàn màn hình, Logo nhỏ ở góc trên trái, nút tổng ở dưới trái và ảnh đại diện ở dưới phải. Nhân vật số có thể thu gọn, di chuyển và đổi kích thước. Tài liệu và nội dung trình chiếu được quản lý trong Cài đặt.</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Ví dụ doanh nghiệp cơ khí Huayue tại hội chợ: màn hình giới thiệu công ty và năng lực sản xuất, khách tiếp tục hỏi về sản phẩm, xem hình ảnh và tài liệu. Khi cần trao đổi khác ngôn ngữ, nhân viên chuyển sang phiên dịch và tham khảo gợi ý trả lời. Huayue là tên minh họa, không đại diện cho khách hàng thực tế.</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Ví dụ khách sạn Hailan: sảnh có thể giới thiệu khách sạn, phòng, dịch vụ và tiện ích. Khách quốc tế hỏi về thông tin khách sạn; lễ tân dùng phiên dịch để làm rõ nhu cầu. Nội dung dựa trên tài liệu khách sạn cung cấp. Không cam kết chức năng đặt phòng, trạng thái phòng, đơn hàng hay thanh toán. Hailan là tên minh họa.</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Ví dụ Trường Ngoại ngữ Qicheng: trang chủ giới thiệu trường, hỗ trợ hỏi đáp thông tin công khai, lịch đến thăm và giao tiếp với phụ huynh hoặc khách quốc tế. Đây là ứng dụng tiếp đón và giao tiếp, không phải quản lý khóa học, tuyển sinh hay dữ liệu học sinh. Tên trường chỉ là ví dụ.</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Trong phòng họp doanh nghiệp, hai bên cùng xem nguyên văn và bản dịch để trao đổi về sản phẩm, hợp tác hoặc dịch vụ. Nhân viên tham khảo gợi ý trả lời để kiểm tra tài liệu doanh nghiệp. Có thể xuất nội dung văn bản khi cần để đối chiếu sau cuộc họp. Nhân viên vẫn xác nhận báo giá và các cam kết cụ thể.</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Trong tọa đàm hoặc hoạt động trao đổi nhóm, màn hình lớn có thể hiển thị nội dung song ngữ để mọi người cùng xem. Cần xác nhận micrô, điều kiện thu âm, loa, lượt phát biểu và ngôn ngữ sử dụng. Không cam kết tự nhận diện nhiều người nói hoặc phiên dịch đồng thời không giới hạn. Hình ảnh chỉ minh họa cách bố trí.</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Ngoài hội chợ, khách sạn, trường học và phòng họp, hệ thống có thể phục vụ phòng trưng bày, khu công nghiệp, cửa hàng thương hiệu, điểm du lịch, bảo tàng, quầy hậu mãi, quầy thông tin giao thông và dịch vụ công. Cơ sở y tế chỉ dùng cho hướng dẫn thông tin chung, không phải chẩn đoán. Mỗi đơn vị cấu hình tài liệu và phạm vi tư vấn của mình. Không mặc nhiên có đặt lịch, thu phí, xếp hàng, đơn hàng hoặc tích hợp hệ thống nghiệp vụ.</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Giao diện hướng đến màn hình lớn và thao tác chạm, các nút thường dùng nằm phía dưới. Menu chính có Trang chủ, Tư vấn, Phiên dịch và Cài đặt. Nhân vật số có thể hiển thị, thu gọn thành ảnh đại diện, di chuyển và phóng to hoặc thu nhỏ. Giữ tùy chọn màu nền, màu chữ và cỡ chữ phù hợp khoảng cách xem. Tài liệu doanh nghiệp, video và nội dung trình chiếu được quản lý trong Cài đặt.</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Trước khi sử dụng, doanh nghiệp chuẩn bị giới thiệu công ty, tài liệu sản phẩm, hình ảnh, chính sách, câu hỏi thường gặp và tri thức nội bộ. Chuẩn bị video hoặc nội dung thuyết minh theo phương án, xác nhận ngôn ngữ, màn hình, micrô, loa và mạng. Phân công người duy trì tài liệu để thông tin theo kịp thay đổi. Có thể dùng riêng phiên dịch mà không cần xem giới thiệu hay mở tư vấn trước.</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KeyAI lấy AI phiên dịch giọng nói đa ngôn ngữ theo thời gian thực làm cốt lõi, kết hợp tư vấn giọng nói, tri thức doanh nghiệp và nhân vật số thuyết minh. Khách có thể hiểu doanh nghiệp, xem sản phẩm, hỏi thông tin và trao đổi bằng ngôn ngữ quen thuộc. Công ty Công nghệ Kaiyun. Cảm ơn quý vị đã theo dõi.</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Nguồn bố cục: SlidesCarnival, https://www.slidescarnival.com/template/software-company-consulting/155245 . Bố cục đã được đổi sang đen và vàng champagne theo yêu cầu. Thương hiệu KeyAI và giao diện do phía doanh nghiệp cung cấp. Hình ảnh ứng dụng được tạo bằng AI, các tên tổ chức chỉ là ví dụ, không phải bằng chứng triển khai. Giao diện trong bản trình bày đã được Việt hóa. Chức năng, ngôn ngữ và hình thức bàn giao theo phương án thực tế.</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dcf184a55e34ca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18a0764fad744b7" /><Relationship Type="http://schemas.openxmlformats.org/officeDocument/2006/relationships/image" Target="/ppt/media/image.png" Id="R746fe9258e4341e3"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24bc9c819baf407e" /><Relationship Type="http://schemas.openxmlformats.org/officeDocument/2006/relationships/image" Target="/ppt/media/image2.png" Id="R586768a9aed84cd4" /><Relationship Type="http://schemas.openxmlformats.org/officeDocument/2006/relationships/image" Target="/ppt/media/image3.png" Id="Rc411be526876499c" /><Relationship Type="http://schemas.openxmlformats.org/officeDocument/2006/relationships/image" Target="/ppt/media/image4.png" Id="R629c55263b844156" /><Relationship Type="http://schemas.openxmlformats.org/officeDocument/2006/relationships/image" Target="/ppt/media/image5.png" Id="R13f8b2d57b864bfa"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20bd3afa8da846dd" /><Relationship Type="http://schemas.openxmlformats.org/officeDocument/2006/relationships/image" Target="/ppt/media/image6.png" Id="Rf08c559ef2d142a3"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9bfd1b1d9f424d4a" /><Relationship Type="http://schemas.openxmlformats.org/officeDocument/2006/relationships/image" Target="/ppt/media/image7.png" Id="R56006f16f3ea4d80"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96e9078e31984862" /><Relationship Type="http://schemas.openxmlformats.org/officeDocument/2006/relationships/image" Target="/ppt/media/image8.png" Id="Rcf2f6f4bd8684814" /></Relationships>
</file>

<file path=ppt/slideLayouts/_rels/slideLayout7.xml.rels>&#65279;<?xml version="1.0" encoding="utf-8"?><Relationships xmlns="http://schemas.openxmlformats.org/package/2006/relationships"><Relationship Type="http://schemas.openxmlformats.org/officeDocument/2006/relationships/slideMaster" Target="/ppt/slideMasters/slideMaster1.xml" Id="R82197252ac8e4828" /><Relationship Type="http://schemas.openxmlformats.org/officeDocument/2006/relationships/image" Target="/ppt/media/image9.png" Id="Rab705fd019ce4ae6" /></Relationships>
</file>

<file path=ppt/slideLayouts/slideLayout1.xml><?xml version="1.0" encoding="utf-8"?>
<p:sldLayout xmlns:p="http://schemas.openxmlformats.org/presentationml/2006/main" matchingName="Blank" type="blank">
  <p:cSld name="BLANK">
    <p:spTree>
      <p:nvGrpSpPr>
        <p:cNvPr id="1" name=""/>
        <p:cNvGrpSpPr/>
        <p:nvPr/>
      </p:nvGrpSpPr>
      <p:grpSpPr>
        <a:xfrm xmlns:a="http://schemas.openxmlformats.org/drawingml/2006/main"/>
      </p:grpSpPr>
      <p:sp>
        <p:nvSpPr>
          <p:cNvPr id="12" name="Google Shape;12;p2">
            <a:extLst xmlns:a="http://schemas.openxmlformats.org/drawingml/2006/main">
              <a:ext uri="{FF2B5EF4-FFF2-40B4-BE49-F238E27FC236}">
                <a16:creationId xmlns:a16="http://schemas.microsoft.com/office/drawing/2014/main" id="{B9C4FB9A-9682-4163-A335-322C7E70A3C9}"/>
              </a:ext>
            </a:extLst>
          </p:cNvPr>
          <p:cNvSpPr>
            <a:spLocks xmlns:a="http://schemas.openxmlformats.org/drawingml/2006/main" noGrp="1"/>
          </p:cNvSpPr>
          <p:nvPr>
            <p:ph type="dt" idx="10"/>
          </p:nvPr>
        </p:nvSpPr>
        <p:spPr>
          <a:xfrm xmlns:a="http://schemas.openxmlformats.org/drawingml/2006/main">
            <a:off x="457200" y="6356350"/>
            <a:ext cx="2133600" cy="365125"/>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91425" tIns="45700" rIns="91425" bIns="45700" anchor="ctr">
            <a:noAutofit/>
          </a:bodyPr>
          <a:lstStyle xmlns:a="http://schemas.openxmlformats.org/drawingml/2006/main">
            <a:lvl1pPr algn="l">
              <a:spcBef>
                <a:spcPts val="0"/>
              </a:spcBef>
              <a:spcAft>
                <a:spcPts val="0"/>
              </a:spcAft>
              <a:buSzPts val="1400"/>
              <a:buNone/>
              <a:defRPr/>
            </a:lvl1pPr>
            <a:lvl2pPr algn="l">
              <a:spcBef>
                <a:spcPts val="0"/>
              </a:spcBef>
              <a:spcAft>
                <a:spcPts val="0"/>
              </a:spcAft>
              <a:buSzPts val="1400"/>
              <a:buNone/>
              <a:defRPr/>
            </a:lvl2pPr>
            <a:lvl3pPr algn="l">
              <a:spcBef>
                <a:spcPts val="0"/>
              </a:spcBef>
              <a:spcAft>
                <a:spcPts val="0"/>
              </a:spcAft>
              <a:buSzPts val="1400"/>
              <a:buNone/>
              <a:defRPr/>
            </a:lvl3pPr>
            <a:lvl4pPr algn="l">
              <a:spcBef>
                <a:spcPts val="0"/>
              </a:spcBef>
              <a:spcAft>
                <a:spcPts val="0"/>
              </a:spcAft>
              <a:buSzPts val="1400"/>
              <a:buNone/>
              <a:defRPr/>
            </a:lvl4pPr>
            <a:lvl5pPr algn="l">
              <a:spcBef>
                <a:spcPts val="0"/>
              </a:spcBef>
              <a:spcAft>
                <a:spcPts val="0"/>
              </a:spcAft>
              <a:buSzPts val="1400"/>
              <a:buNone/>
              <a:defRPr/>
            </a:lvl5pPr>
            <a:lvl6pPr algn="l">
              <a:spcBef>
                <a:spcPts val="0"/>
              </a:spcBef>
              <a:spcAft>
                <a:spcPts val="0"/>
              </a:spcAft>
              <a:buSzPts val="1400"/>
              <a:buNone/>
              <a:defRPr/>
            </a:lvl6pPr>
            <a:lvl7pPr algn="l">
              <a:spcBef>
                <a:spcPts val="0"/>
              </a:spcBef>
              <a:spcAft>
                <a:spcPts val="0"/>
              </a:spcAft>
              <a:buSzPts val="1400"/>
              <a:buNone/>
              <a:defRPr/>
            </a:lvl7pPr>
            <a:lvl8pPr algn="l">
              <a:spcBef>
                <a:spcPts val="0"/>
              </a:spcBef>
              <a:spcAft>
                <a:spcPts val="0"/>
              </a:spcAft>
              <a:buSzPts val="1400"/>
              <a:buNone/>
              <a:defRPr/>
            </a:lvl8pPr>
            <a:lvl9pPr algn="l">
              <a:spcBef>
                <a:spcPts val="0"/>
              </a:spcBef>
              <a:spcAft>
                <a:spcPts val="0"/>
              </a:spcAft>
              <a:buSzPts val="1400"/>
              <a:buNone/>
              <a:defRPr/>
            </a:lvl9pPr>
          </a:lstStyle>
          <a:p xmlns:a="http://schemas.openxmlformats.org/drawingml/2006/main"/>
        </p:txBody>
      </p:sp>
      <p:sp>
        <p:nvSpPr>
          <p:cNvPr id="13" name="Google Shape;13;p2">
            <a:extLst xmlns:a="http://schemas.openxmlformats.org/drawingml/2006/main">
              <a:ext uri="{FF2B5EF4-FFF2-40B4-BE49-F238E27FC236}">
                <a16:creationId xmlns:a16="http://schemas.microsoft.com/office/drawing/2014/main" id="{BCF5D963-B318-45E2-922E-51BCBE92CBDD}"/>
              </a:ext>
            </a:extLst>
          </p:cNvPr>
          <p:cNvSpPr>
            <a:spLocks xmlns:a="http://schemas.openxmlformats.org/drawingml/2006/main" noGrp="1"/>
          </p:cNvSpPr>
          <p:nvPr>
            <p:ph type="ftr" idx="11"/>
          </p:nvPr>
        </p:nvSpPr>
        <p:spPr>
          <a:xfrm xmlns:a="http://schemas.openxmlformats.org/drawingml/2006/main">
            <a:off x="3124200" y="6356350"/>
            <a:ext cx="2895600" cy="365125"/>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91425" tIns="45700" rIns="91425" bIns="45700" anchor="ctr">
            <a:noAutofit/>
          </a:bodyPr>
          <a:lstStyle xmlns:a="http://schemas.openxmlformats.org/drawingml/2006/main">
            <a:lvl1pPr algn="ctr">
              <a:spcBef>
                <a:spcPts val="0"/>
              </a:spcBef>
              <a:spcAft>
                <a:spcPts val="0"/>
              </a:spcAft>
              <a:buSzPts val="1400"/>
              <a:buNone/>
              <a:defRPr/>
            </a:lvl1pPr>
            <a:lvl2pPr algn="l">
              <a:spcBef>
                <a:spcPts val="0"/>
              </a:spcBef>
              <a:spcAft>
                <a:spcPts val="0"/>
              </a:spcAft>
              <a:buSzPts val="1400"/>
              <a:buNone/>
              <a:defRPr/>
            </a:lvl2pPr>
            <a:lvl3pPr algn="l">
              <a:spcBef>
                <a:spcPts val="0"/>
              </a:spcBef>
              <a:spcAft>
                <a:spcPts val="0"/>
              </a:spcAft>
              <a:buSzPts val="1400"/>
              <a:buNone/>
              <a:defRPr/>
            </a:lvl3pPr>
            <a:lvl4pPr algn="l">
              <a:spcBef>
                <a:spcPts val="0"/>
              </a:spcBef>
              <a:spcAft>
                <a:spcPts val="0"/>
              </a:spcAft>
              <a:buSzPts val="1400"/>
              <a:buNone/>
              <a:defRPr/>
            </a:lvl4pPr>
            <a:lvl5pPr algn="l">
              <a:spcBef>
                <a:spcPts val="0"/>
              </a:spcBef>
              <a:spcAft>
                <a:spcPts val="0"/>
              </a:spcAft>
              <a:buSzPts val="1400"/>
              <a:buNone/>
              <a:defRPr/>
            </a:lvl5pPr>
            <a:lvl6pPr algn="l">
              <a:spcBef>
                <a:spcPts val="0"/>
              </a:spcBef>
              <a:spcAft>
                <a:spcPts val="0"/>
              </a:spcAft>
              <a:buSzPts val="1400"/>
              <a:buNone/>
              <a:defRPr/>
            </a:lvl6pPr>
            <a:lvl7pPr algn="l">
              <a:spcBef>
                <a:spcPts val="0"/>
              </a:spcBef>
              <a:spcAft>
                <a:spcPts val="0"/>
              </a:spcAft>
              <a:buSzPts val="1400"/>
              <a:buNone/>
              <a:defRPr/>
            </a:lvl7pPr>
            <a:lvl8pPr algn="l">
              <a:spcBef>
                <a:spcPts val="0"/>
              </a:spcBef>
              <a:spcAft>
                <a:spcPts val="0"/>
              </a:spcAft>
              <a:buSzPts val="1400"/>
              <a:buNone/>
              <a:defRPr/>
            </a:lvl8pPr>
            <a:lvl9pPr algn="l">
              <a:spcBef>
                <a:spcPts val="0"/>
              </a:spcBef>
              <a:spcAft>
                <a:spcPts val="0"/>
              </a:spcAft>
              <a:buSzPts val="1400"/>
              <a:buNone/>
              <a:defRPr/>
            </a:lvl9pPr>
          </a:lstStyle>
          <a:p xmlns:a="http://schemas.openxmlformats.org/drawingml/2006/main"/>
        </p:txBody>
      </p:sp>
      <p:sp>
        <p:nvSpPr>
          <p:cNvPr id="14" name="Google Shape;14;p2">
            <a:extLst xmlns:a="http://schemas.openxmlformats.org/drawingml/2006/main">
              <a:ext uri="{FF2B5EF4-FFF2-40B4-BE49-F238E27FC236}">
                <a16:creationId xmlns:a16="http://schemas.microsoft.com/office/drawing/2014/main" id="{B9D9A665-90D6-489F-861B-D54FCF01D833}"/>
              </a:ext>
            </a:extLst>
          </p:cNvPr>
          <p:cNvSpPr>
            <a:spLocks xmlns:a="http://schemas.openxmlformats.org/drawingml/2006/main" noGrp="1"/>
          </p:cNvSpPr>
          <p:nvPr>
            <p:ph type="sldNum" idx="12"/>
          </p:nvPr>
        </p:nvSpPr>
        <p:spPr>
          <a:xfrm xmlns:a="http://schemas.openxmlformats.org/drawingml/2006/main">
            <a:off x="6553200" y="6356350"/>
            <a:ext cx="2133600" cy="365125"/>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91425" tIns="45700" rIns="91425" bIns="45700" anchor="ctr">
            <a:noAutofit/>
          </a:bodyPr>
          <a:lstStyle xmlns:a="http://schemas.openxmlformats.org/drawingml/2006/main">
            <a:lvl1pPr marL="0" indent="0" algn="r">
              <a:spcBef>
                <a:spcPts val="0"/>
              </a:spcBef>
              <a:buNone/>
              <a:defRPr/>
            </a:lvl1pPr>
            <a:lvl2pPr marL="0" indent="0" algn="r">
              <a:spcBef>
                <a:spcPts val="0"/>
              </a:spcBef>
              <a:buNone/>
              <a:defRPr/>
            </a:lvl2pPr>
            <a:lvl3pPr marL="0" indent="0" algn="r">
              <a:spcBef>
                <a:spcPts val="0"/>
              </a:spcBef>
              <a:buNone/>
              <a:defRPr/>
            </a:lvl3pPr>
            <a:lvl4pPr marL="0" indent="0" algn="r">
              <a:spcBef>
                <a:spcPts val="0"/>
              </a:spcBef>
              <a:buNone/>
              <a:defRPr/>
            </a:lvl4pPr>
            <a:lvl5pPr marL="0" indent="0" algn="r">
              <a:spcBef>
                <a:spcPts val="0"/>
              </a:spcBef>
              <a:buNone/>
              <a:defRPr/>
            </a:lvl5pPr>
            <a:lvl6pPr marL="0" indent="0" algn="r">
              <a:spcBef>
                <a:spcPts val="0"/>
              </a:spcBef>
              <a:buNone/>
              <a:defRPr/>
            </a:lvl6pPr>
            <a:lvl7pPr marL="0" indent="0" algn="r">
              <a:spcBef>
                <a:spcPts val="0"/>
              </a:spcBef>
              <a:buNone/>
              <a:defRPr/>
            </a:lvl7pPr>
            <a:lvl8pPr marL="0" indent="0" algn="r">
              <a:spcBef>
                <a:spcPts val="0"/>
              </a:spcBef>
              <a:buNone/>
              <a:defRPr/>
            </a:lvl8pPr>
            <a:lvl9pPr marL="0" indent="0" algn="r">
              <a:spcBef>
                <a:spcPts val="0"/>
              </a:spcBef>
              <a:buNone/>
              <a:defRPr/>
            </a:lvl9pPr>
          </a:lstStyle>
          <a:p xmlns:a="http://schemas.openxmlformats.org/drawingml/2006/main">
            <a:pPr marL="0" lvl="0" indent="0" algn="r">
              <a:spcBef>
                <a:spcPts val="0"/>
              </a:spcBef>
              <a:spcAft>
                <a:spcPts val="0"/>
              </a:spcAft>
              <a:buNone/>
            </a:pPr>
            <a:fld id="{00000000-1234-1234-1234-123412341234}" type="slidenum">
              <a:t>‹#›</a:t>
            </a:fld>
            <a:endParaRPr/>
          </a:p>
        </p:txBody>
      </p:sp>
    </p:spTree>
  </p:cSld>
</p:sldLayout>
</file>

<file path=ppt/slideLayouts/slideLayout2.xml><?xml version="1.0" encoding="utf-8"?>
<p:sldLayout xmlns:p="http://schemas.openxmlformats.org/presentationml/2006/main" matchingName="Title Slide" type="title">
  <p:cSld name="TITLE">
    <p:spTree>
      <p:nvGrpSpPr>
        <p:cNvPr id="1" name=""/>
        <p:cNvGrpSpPr/>
        <p:nvPr/>
      </p:nvGrpSpPr>
      <p:grpSpPr>
        <a:xfrm xmlns:a="http://schemas.openxmlformats.org/drawingml/2006/main"/>
      </p:grpSpPr>
      <p:pic>
        <p:nvPicPr>
          <p:cNvPr id="44" name="Google Shape;16;p3"/>
          <p:cNvPicPr>
            <a:picLocks xmlns:a="http://schemas.openxmlformats.org/drawingml/2006/main" noChangeAspect="1"/>
          </p:cNvPicPr>
          <p:nvPr/>
        </p:nvPicPr>
        <p:blipFill>
          <a:blip xmlns:r="http://schemas.openxmlformats.org/officeDocument/2006/relationships" xmlns:a="http://schemas.openxmlformats.org/drawingml/2006/main" r:embed="R746fe9258e4341e3">
            <a:alphaModFix/>
          </a:blip>
          <a:stretch xmlns:a="http://schemas.openxmlformats.org/drawingml/2006/main">
            <a:fillRect l="0" t="0" r="0" b="0"/>
          </a:stretch>
        </p:blipFill>
        <p:spPr>
          <a:xfrm xmlns:a="http://schemas.openxmlformats.org/drawingml/2006/main">
            <a:off x="4362900" y="-3812039"/>
            <a:ext cx="26805775" cy="17316314"/>
          </a:xfrm>
          <a:prstGeom xmlns:a="http://schemas.openxmlformats.org/drawingml/2006/main" prst="rect">
            <a:avLst/>
          </a:prstGeom>
          <a:ln xmlns:a="http://schemas.openxmlformats.org/drawingml/2006/main">
            <a:noFill/>
          </a:ln>
        </p:spPr>
      </p:pic>
      <p:sp>
        <p:nvSpPr>
          <p:cNvPr id="17" name="Google Shape;17;p3">
            <a:extLst xmlns:a="http://schemas.openxmlformats.org/drawingml/2006/main">
              <a:ext uri="{FF2B5EF4-FFF2-40B4-BE49-F238E27FC236}">
                <a16:creationId xmlns:a16="http://schemas.microsoft.com/office/drawing/2014/main" id="{658C9134-3DF2-40E3-AEBF-77421E737A5C}"/>
              </a:ext>
            </a:extLst>
          </p:cNvPr>
          <p:cNvSpPr>
            <a:spLocks xmlns:a="http://schemas.openxmlformats.org/drawingml/2006/main" noGrp="1"/>
          </p:cNvSpPr>
          <p:nvPr>
            <p:ph type="body" idx="1"/>
          </p:nvPr>
        </p:nvSpPr>
        <p:spPr>
          <a:xfrm xmlns:a="http://schemas.openxmlformats.org/drawingml/2006/main">
            <a:off x="14995075" y="423325"/>
            <a:ext cx="22644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r">
              <a:spcBef>
                <a:spcPts val="640"/>
              </a:spcBef>
              <a:spcAft>
                <a:spcPts val="0"/>
              </a:spcAft>
              <a:buSzPts val="1400"/>
              <a:buChar char="•"/>
              <a:defRPr sz="1400"/>
            </a:lvl1pPr>
            <a:lvl2pPr marL="914400" indent="-317500" algn="r">
              <a:spcBef>
                <a:spcPts val="560"/>
              </a:spcBef>
              <a:spcAft>
                <a:spcPts val="0"/>
              </a:spcAft>
              <a:buSzPts val="1400"/>
              <a:buChar char="–"/>
              <a:defRPr sz="1400" b="1"/>
            </a:lvl2pPr>
            <a:lvl3pPr marL="1371600" indent="-317500" algn="r">
              <a:spcBef>
                <a:spcPts val="480"/>
              </a:spcBef>
              <a:spcAft>
                <a:spcPts val="0"/>
              </a:spcAft>
              <a:buSzPts val="1400"/>
              <a:buChar char="•"/>
              <a:defRPr sz="1400" b="1"/>
            </a:lvl3pPr>
            <a:lvl4pPr marL="1828800" indent="-317500" algn="r">
              <a:spcBef>
                <a:spcPts val="400"/>
              </a:spcBef>
              <a:spcAft>
                <a:spcPts val="0"/>
              </a:spcAft>
              <a:buSzPts val="1400"/>
              <a:buChar char="–"/>
              <a:defRPr b="1"/>
            </a:lvl4pPr>
            <a:lvl5pPr marL="2286000" indent="-317500" algn="r">
              <a:spcBef>
                <a:spcPts val="400"/>
              </a:spcBef>
              <a:spcAft>
                <a:spcPts val="0"/>
              </a:spcAft>
              <a:buSzPts val="1400"/>
              <a:buChar char="»"/>
              <a:defRPr sz="1400" b="1"/>
            </a:lvl5pPr>
            <a:lvl6pPr marL="2743200" indent="-317500" algn="r">
              <a:spcBef>
                <a:spcPts val="400"/>
              </a:spcBef>
              <a:spcAft>
                <a:spcPts val="0"/>
              </a:spcAft>
              <a:buSzPts val="1400"/>
              <a:buChar char="•"/>
              <a:defRPr sz="1400" b="1"/>
            </a:lvl6pPr>
            <a:lvl7pPr marL="3200400" indent="-317500" algn="r">
              <a:spcBef>
                <a:spcPts val="400"/>
              </a:spcBef>
              <a:spcAft>
                <a:spcPts val="0"/>
              </a:spcAft>
              <a:buSzPts val="1400"/>
              <a:buChar char="•"/>
              <a:defRPr sz="1400" b="1"/>
            </a:lvl7pPr>
            <a:lvl8pPr marL="3657600" indent="-317500" algn="r">
              <a:spcBef>
                <a:spcPts val="400"/>
              </a:spcBef>
              <a:spcAft>
                <a:spcPts val="0"/>
              </a:spcAft>
              <a:buSzPts val="1400"/>
              <a:buChar char="•"/>
              <a:defRPr sz="1400" b="1"/>
            </a:lvl8pPr>
            <a:lvl9pPr marL="4114800" indent="-317500" algn="r">
              <a:spcBef>
                <a:spcPts val="400"/>
              </a:spcBef>
              <a:spcAft>
                <a:spcPts val="0"/>
              </a:spcAft>
              <a:buSzPts val="1400"/>
              <a:buChar char="•"/>
              <a:defRPr sz="1400" b="1"/>
            </a:lvl9pPr>
          </a:lstStyle>
          <a:p xmlns:a="http://schemas.openxmlformats.org/drawingml/2006/main"/>
        </p:txBody>
      </p:sp>
      <p:sp>
        <p:nvSpPr>
          <p:cNvPr id="18" name="Google Shape;18;p3">
            <a:extLst xmlns:a="http://schemas.openxmlformats.org/drawingml/2006/main">
              <a:ext uri="{FF2B5EF4-FFF2-40B4-BE49-F238E27FC236}">
                <a16:creationId xmlns:a16="http://schemas.microsoft.com/office/drawing/2014/main" id="{16FD823B-EE45-4707-9CD7-1EF5FA459A9D}"/>
              </a:ext>
            </a:extLst>
          </p:cNvPr>
          <p:cNvSpPr>
            <a:spLocks xmlns:a="http://schemas.openxmlformats.org/drawingml/2006/main" noGrp="1"/>
          </p:cNvSpPr>
          <p:nvPr>
            <p:ph type="body" idx="2"/>
          </p:nvPr>
        </p:nvSpPr>
        <p:spPr>
          <a:xfrm xmlns:a="http://schemas.openxmlformats.org/drawingml/2006/main">
            <a:off x="7284150" y="423325"/>
            <a:ext cx="37197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ctr">
              <a:spcBef>
                <a:spcPts val="640"/>
              </a:spcBef>
              <a:spcAft>
                <a:spcPts val="0"/>
              </a:spcAft>
              <a:buSzPts val="1400"/>
              <a:buChar char="•"/>
              <a:defRPr sz="1400"/>
            </a:lvl1pPr>
            <a:lvl2pPr marL="914400" indent="-317500" algn="ctr">
              <a:spcBef>
                <a:spcPts val="560"/>
              </a:spcBef>
              <a:spcAft>
                <a:spcPts val="0"/>
              </a:spcAft>
              <a:buSzPts val="1400"/>
              <a:buChar char="–"/>
              <a:defRPr sz="1400" b="1"/>
            </a:lvl2pPr>
            <a:lvl3pPr marL="1371600" indent="-317500" algn="ctr">
              <a:spcBef>
                <a:spcPts val="480"/>
              </a:spcBef>
              <a:spcAft>
                <a:spcPts val="0"/>
              </a:spcAft>
              <a:buSzPts val="1400"/>
              <a:buChar char="•"/>
              <a:defRPr sz="1400" b="1"/>
            </a:lvl3pPr>
            <a:lvl4pPr marL="1828800" indent="-317500" algn="ctr">
              <a:spcBef>
                <a:spcPts val="400"/>
              </a:spcBef>
              <a:spcAft>
                <a:spcPts val="0"/>
              </a:spcAft>
              <a:buSzPts val="1400"/>
              <a:buChar char="–"/>
              <a:defRPr b="1"/>
            </a:lvl4pPr>
            <a:lvl5pPr marL="2286000" indent="-317500" algn="ctr">
              <a:spcBef>
                <a:spcPts val="400"/>
              </a:spcBef>
              <a:spcAft>
                <a:spcPts val="0"/>
              </a:spcAft>
              <a:buSzPts val="1400"/>
              <a:buChar char="»"/>
              <a:defRPr sz="1400" b="1"/>
            </a:lvl5pPr>
            <a:lvl6pPr marL="2743200" indent="-317500" algn="ctr">
              <a:spcBef>
                <a:spcPts val="400"/>
              </a:spcBef>
              <a:spcAft>
                <a:spcPts val="0"/>
              </a:spcAft>
              <a:buSzPts val="1400"/>
              <a:buChar char="•"/>
              <a:defRPr sz="1400" b="1"/>
            </a:lvl6pPr>
            <a:lvl7pPr marL="3200400" indent="-317500" algn="ctr">
              <a:spcBef>
                <a:spcPts val="400"/>
              </a:spcBef>
              <a:spcAft>
                <a:spcPts val="0"/>
              </a:spcAft>
              <a:buSzPts val="1400"/>
              <a:buChar char="•"/>
              <a:defRPr sz="1400" b="1"/>
            </a:lvl7pPr>
            <a:lvl8pPr marL="3657600" indent="-317500" algn="ctr">
              <a:spcBef>
                <a:spcPts val="400"/>
              </a:spcBef>
              <a:spcAft>
                <a:spcPts val="0"/>
              </a:spcAft>
              <a:buSzPts val="1400"/>
              <a:buChar char="•"/>
              <a:defRPr sz="1400" b="1"/>
            </a:lvl8pPr>
            <a:lvl9pPr marL="4114800" indent="-317500" algn="ctr">
              <a:spcBef>
                <a:spcPts val="400"/>
              </a:spcBef>
              <a:spcAft>
                <a:spcPts val="0"/>
              </a:spcAft>
              <a:buSzPts val="1400"/>
              <a:buChar char="•"/>
              <a:defRPr sz="1400" b="1"/>
            </a:lvl9pPr>
          </a:lstStyle>
          <a:p xmlns:a="http://schemas.openxmlformats.org/drawingml/2006/main"/>
        </p:txBody>
      </p:sp>
      <p:sp>
        <p:nvSpPr>
          <p:cNvPr id="20" name="Google Shape;20;p3">
            <a:extLst xmlns:a="http://schemas.openxmlformats.org/drawingml/2006/main">
              <a:ext uri="{FF2B5EF4-FFF2-40B4-BE49-F238E27FC236}">
                <a16:creationId xmlns:a16="http://schemas.microsoft.com/office/drawing/2014/main" id="{3C52A129-E2D5-46F9-81AB-BD0093E80989}"/>
              </a:ext>
            </a:extLst>
          </p:cNvPr>
          <p:cNvSpPr>
            <a:spLocks xmlns:a="http://schemas.openxmlformats.org/drawingml/2006/main" noGrp="1"/>
          </p:cNvSpPr>
          <p:nvPr/>
        </p:nvSpPr>
        <p:spPr>
          <a:xfrm xmlns:a="http://schemas.openxmlformats.org/drawingml/2006/main" rot="0" flipH="0" flipV="0">
            <a:off x="916524" y="363600"/>
            <a:ext cx="1625663" cy="325972"/>
          </a:xfrm>
          <a:custGeom xmlns:a="http://schemas.openxmlformats.org/drawingml/2006/main">
            <a:rect l="l" t="t" r="r" b="b"/>
            <a:pathLst>
              <a:path w="398613" h="85850">
                <a:moveTo>
                  <a:pt x="42925" y="0"/>
                </a:moveTo>
                <a:lnTo>
                  <a:pt x="355688" y="0"/>
                </a:lnTo>
                <a:cubicBezTo>
                  <a:pt x="379395" y="0"/>
                  <a:pt x="398613" y="19218"/>
                  <a:pt x="398613" y="42925"/>
                </a:cubicBezTo>
                <a:lnTo>
                  <a:pt x="398613" y="42925"/>
                </a:lnTo>
                <a:cubicBezTo>
                  <a:pt x="398613" y="66632"/>
                  <a:pt x="379395" y="85850"/>
                  <a:pt x="355688" y="85850"/>
                </a:cubicBezTo>
                <a:lnTo>
                  <a:pt x="42925" y="85850"/>
                </a:lnTo>
                <a:cubicBezTo>
                  <a:pt x="19218" y="85850"/>
                  <a:pt x="0" y="66632"/>
                  <a:pt x="0" y="42925"/>
                </a:cubicBezTo>
                <a:lnTo>
                  <a:pt x="0" y="42925"/>
                </a:lnTo>
                <a:cubicBezTo>
                  <a:pt x="0" y="19218"/>
                  <a:pt x="19218" y="0"/>
                  <a:pt x="42925" y="0"/>
                </a:cubicBezTo>
                <a:close/>
              </a:path>
            </a:pathLst>
          </a:custGeom>
          <a:solidFill xmlns:a="http://schemas.openxmlformats.org/drawingml/2006/main">
            <a:srgbClr val="FFFFFF"/>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21" name="Google Shape;21;p3">
            <a:extLst xmlns:a="http://schemas.openxmlformats.org/drawingml/2006/main">
              <a:ext uri="{FF2B5EF4-FFF2-40B4-BE49-F238E27FC236}">
                <a16:creationId xmlns:a16="http://schemas.microsoft.com/office/drawing/2014/main" id="{7A5CEB55-4447-47EC-AD2E-561DC431E303}"/>
              </a:ext>
            </a:extLst>
          </p:cNvPr>
          <p:cNvSpPr>
            <a:spLocks xmlns:a="http://schemas.openxmlformats.org/drawingml/2006/main" noGrp="1"/>
          </p:cNvSpPr>
          <p:nvPr/>
        </p:nvSpPr>
        <p:spPr>
          <a:xfrm xmlns:a="http://schemas.openxmlformats.org/drawingml/2006/main" rot="0" flipH="0" flipV="0">
            <a:off x="916524" y="435932"/>
            <a:ext cx="1626018" cy="254019"/>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77777"/>
              </a:lnSpc>
              <a:spcBef>
                <a:spcPts val="0"/>
              </a:spcBef>
              <a:spcAft>
                <a:spcPts val="0"/>
              </a:spcAft>
              <a:buNone/>
            </a:pPr>
            <a:r>
              <a:t/>
            </a:r>
            <a:endParaRPr sz="1800" b="0" i="0" u="none" cap="none">
              <a:solidFill>
                <a:schemeClr val="dk1"/>
              </a:solidFill>
              <a:latin typeface="Calibri"/>
              <a:ea typeface="Calibri"/>
              <a:cs typeface="Calibri"/>
            </a:endParaRPr>
          </a:p>
        </p:txBody>
      </p:sp>
      <p:sp>
        <p:nvSpPr>
          <p:cNvPr id="22" name="Google Shape;22;p3">
            <a:extLst xmlns:a="http://schemas.openxmlformats.org/drawingml/2006/main">
              <a:ext uri="{FF2B5EF4-FFF2-40B4-BE49-F238E27FC236}">
                <a16:creationId xmlns:a16="http://schemas.microsoft.com/office/drawing/2014/main" id="{2943389D-8B5B-4977-A01D-CC3858867C10}"/>
              </a:ext>
            </a:extLst>
          </p:cNvPr>
          <p:cNvSpPr>
            <a:spLocks xmlns:a="http://schemas.openxmlformats.org/drawingml/2006/main" noGrp="1"/>
          </p:cNvSpPr>
          <p:nvPr>
            <p:ph type="body" idx="3"/>
          </p:nvPr>
        </p:nvSpPr>
        <p:spPr>
          <a:xfrm xmlns:a="http://schemas.openxmlformats.org/drawingml/2006/main">
            <a:off x="987775" y="423325"/>
            <a:ext cx="15051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ctr">
              <a:spcBef>
                <a:spcPts val="640"/>
              </a:spcBef>
              <a:spcAft>
                <a:spcPts val="0"/>
              </a:spcAft>
              <a:buClr>
                <a:schemeClr val="dk1"/>
              </a:buClr>
              <a:buSzPts val="1400"/>
              <a:buChar char="•"/>
              <a:defRPr sz="1400">
                <a:solidFill>
                  <a:schemeClr val="dk1"/>
                </a:solidFill>
              </a:defRPr>
            </a:lvl1pPr>
            <a:lvl2pPr marL="914400" indent="-317500" algn="ctr">
              <a:spcBef>
                <a:spcPts val="560"/>
              </a:spcBef>
              <a:spcAft>
                <a:spcPts val="0"/>
              </a:spcAft>
              <a:buClr>
                <a:schemeClr val="dk1"/>
              </a:buClr>
              <a:buSzPts val="1400"/>
              <a:buChar char="–"/>
              <a:defRPr sz="1400" b="1">
                <a:solidFill>
                  <a:schemeClr val="dk1"/>
                </a:solidFill>
              </a:defRPr>
            </a:lvl2pPr>
            <a:lvl3pPr marL="1371600" indent="-317500" algn="ctr">
              <a:spcBef>
                <a:spcPts val="480"/>
              </a:spcBef>
              <a:spcAft>
                <a:spcPts val="0"/>
              </a:spcAft>
              <a:buClr>
                <a:schemeClr val="dk1"/>
              </a:buClr>
              <a:buSzPts val="1400"/>
              <a:buChar char="•"/>
              <a:defRPr sz="1400" b="1">
                <a:solidFill>
                  <a:schemeClr val="dk1"/>
                </a:solidFill>
              </a:defRPr>
            </a:lvl3pPr>
            <a:lvl4pPr marL="1828800" indent="-317500" algn="ctr">
              <a:spcBef>
                <a:spcPts val="400"/>
              </a:spcBef>
              <a:spcAft>
                <a:spcPts val="0"/>
              </a:spcAft>
              <a:buClr>
                <a:schemeClr val="dk1"/>
              </a:buClr>
              <a:buSzPts val="1400"/>
              <a:buChar char="–"/>
              <a:defRPr b="1">
                <a:solidFill>
                  <a:schemeClr val="dk1"/>
                </a:solidFill>
              </a:defRPr>
            </a:lvl4pPr>
            <a:lvl5pPr marL="2286000" indent="-317500" algn="ctr">
              <a:spcBef>
                <a:spcPts val="400"/>
              </a:spcBef>
              <a:spcAft>
                <a:spcPts val="0"/>
              </a:spcAft>
              <a:buClr>
                <a:schemeClr val="dk1"/>
              </a:buClr>
              <a:buSzPts val="1400"/>
              <a:buChar char="»"/>
              <a:defRPr sz="1400" b="1">
                <a:solidFill>
                  <a:schemeClr val="dk1"/>
                </a:solidFill>
              </a:defRPr>
            </a:lvl5pPr>
            <a:lvl6pPr marL="2743200" indent="-317500" algn="ctr">
              <a:spcBef>
                <a:spcPts val="400"/>
              </a:spcBef>
              <a:spcAft>
                <a:spcPts val="0"/>
              </a:spcAft>
              <a:buClr>
                <a:schemeClr val="dk1"/>
              </a:buClr>
              <a:buSzPts val="1400"/>
              <a:buChar char="•"/>
              <a:defRPr sz="1400" b="1">
                <a:solidFill>
                  <a:schemeClr val="dk1"/>
                </a:solidFill>
              </a:defRPr>
            </a:lvl6pPr>
            <a:lvl7pPr marL="3200400" indent="-317500" algn="ctr">
              <a:spcBef>
                <a:spcPts val="400"/>
              </a:spcBef>
              <a:spcAft>
                <a:spcPts val="0"/>
              </a:spcAft>
              <a:buClr>
                <a:schemeClr val="dk1"/>
              </a:buClr>
              <a:buSzPts val="1400"/>
              <a:buChar char="•"/>
              <a:defRPr sz="1400" b="1">
                <a:solidFill>
                  <a:schemeClr val="dk1"/>
                </a:solidFill>
              </a:defRPr>
            </a:lvl7pPr>
            <a:lvl8pPr marL="3657600" indent="-317500" algn="ctr">
              <a:spcBef>
                <a:spcPts val="400"/>
              </a:spcBef>
              <a:spcAft>
                <a:spcPts val="0"/>
              </a:spcAft>
              <a:buClr>
                <a:schemeClr val="dk1"/>
              </a:buClr>
              <a:buSzPts val="1400"/>
              <a:buChar char="•"/>
              <a:defRPr sz="1400" b="1">
                <a:solidFill>
                  <a:schemeClr val="dk1"/>
                </a:solidFill>
              </a:defRPr>
            </a:lvl8pPr>
            <a:lvl9pPr marL="4114800" indent="-317500" algn="ctr">
              <a:spcBef>
                <a:spcPts val="400"/>
              </a:spcBef>
              <a:spcAft>
                <a:spcPts val="0"/>
              </a:spcAft>
              <a:buClr>
                <a:schemeClr val="dk1"/>
              </a:buClr>
              <a:buSzPts val="1400"/>
              <a:buChar char="•"/>
              <a:defRPr sz="1400" b="1">
                <a:solidFill>
                  <a:schemeClr val="dk1"/>
                </a:solidFill>
              </a:defRPr>
            </a:lvl9pPr>
          </a:lstStyle>
          <a:p xmlns:a="http://schemas.openxmlformats.org/drawingml/2006/main"/>
        </p:txBody>
      </p:sp>
      <p:sp>
        <p:nvSpPr>
          <p:cNvPr id="25" name="Google Shape;25;p3">
            <a:extLst xmlns:a="http://schemas.openxmlformats.org/drawingml/2006/main">
              <a:ext uri="{FF2B5EF4-FFF2-40B4-BE49-F238E27FC236}">
                <a16:creationId xmlns:a16="http://schemas.microsoft.com/office/drawing/2014/main" id="{AF6E3687-972E-48A6-B794-C3EE497A6147}"/>
              </a:ext>
            </a:extLst>
          </p:cNvPr>
          <p:cNvSpPr>
            <a:spLocks xmlns:a="http://schemas.openxmlformats.org/drawingml/2006/main" noGrp="1"/>
          </p:cNvSpPr>
          <p:nvPr/>
        </p:nvSpPr>
        <p:spPr>
          <a:xfrm xmlns:a="http://schemas.openxmlformats.org/drawingml/2006/main" rot="0" flipH="0" flipV="0">
            <a:off x="12275536" y="7539400"/>
            <a:ext cx="1736080" cy="1736080"/>
          </a:xfrm>
          <a:custGeom xmlns:a="http://schemas.openxmlformats.org/drawingml/2006/main">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xmlns:a="http://schemas.openxmlformats.org/drawingml/2006/main">
            <a:srgbClr val="FFFFFF"/>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26" name="Google Shape;26;p3">
            <a:extLst xmlns:a="http://schemas.openxmlformats.org/drawingml/2006/main">
              <a:ext uri="{FF2B5EF4-FFF2-40B4-BE49-F238E27FC236}">
                <a16:creationId xmlns:a16="http://schemas.microsoft.com/office/drawing/2014/main" id="{07C3B8E0-6581-4484-B727-50B6E450529E}"/>
              </a:ext>
            </a:extLst>
          </p:cNvPr>
          <p:cNvSpPr>
            <a:spLocks xmlns:a="http://schemas.openxmlformats.org/drawingml/2006/main" noGrp="1"/>
          </p:cNvSpPr>
          <p:nvPr/>
        </p:nvSpPr>
        <p:spPr>
          <a:xfrm xmlns:a="http://schemas.openxmlformats.org/drawingml/2006/main" rot="0" flipH="0" flipV="0">
            <a:off x="12438293" y="7600434"/>
            <a:ext cx="1410351" cy="1512235"/>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30250" tIns="30250" rIns="30250" bIns="30250" anchor="ctr">
            <a:noAutofit/>
          </a:bodyPr>
          <a:lstStyle xmlns:a="http://schemas.openxmlformats.org/drawingml/2006/main"/>
          <a:p xmlns:a="http://schemas.openxmlformats.org/drawingml/2006/main">
            <a:pPr marL="0" marR="0" lvl="0" indent="0" algn="ctr">
              <a:lnSpc>
                <a:spcPct val="186666"/>
              </a:lnSpc>
              <a:spcBef>
                <a:spcPts val="0"/>
              </a:spcBef>
              <a:spcAft>
                <a:spcPts val="0"/>
              </a:spcAft>
              <a:buNone/>
            </a:pPr>
            <a:r>
              <a:t/>
            </a:r>
            <a:endParaRPr sz="1800" b="0" i="0" u="none" cap="none">
              <a:solidFill>
                <a:schemeClr val="dk1"/>
              </a:solidFill>
              <a:latin typeface="Calibri"/>
              <a:ea typeface="Calibri"/>
              <a:cs typeface="Calibri"/>
            </a:endParaRPr>
          </a:p>
        </p:txBody>
      </p:sp>
      <p:cxnSp>
        <p:nvCxnSpPr>
          <p:cNvPr id="52" name="Google Shape;27;p3"/>
          <p:cNvCxnSpPr/>
          <p:nvPr/>
        </p:nvCxnSpPr>
        <p:spPr>
          <a:xfrm xmlns:a="http://schemas.openxmlformats.org/drawingml/2006/main" rot="10800000" flipH="1" flipV="0">
            <a:off x="12682762" y="8010302"/>
            <a:ext cx="865575" cy="865575"/>
          </a:xfrm>
          <a:prstGeom xmlns:a="http://schemas.openxmlformats.org/drawingml/2006/main" prst="straightConnector1">
            <a:avLst/>
          </a:prstGeom>
          <a:ln xmlns:a="http://schemas.openxmlformats.org/drawingml/2006/main" w="141625" cap="flat">
            <a:solidFill>
              <a:srgbClr val="2666B5"/>
            </a:solidFill>
            <a:prstDash val="solid"/>
            <a:round/>
            <a:headEnd type="none" w="sm" len="sm"/>
            <a:tailEnd type="none" w="sm" len="sm"/>
          </a:ln>
        </p:spPr>
      </p:cxnSp>
      <p:cxnSp>
        <p:nvCxnSpPr>
          <p:cNvPr id="53" name="Google Shape;28;p3"/>
          <p:cNvCxnSpPr/>
          <p:nvPr/>
        </p:nvCxnSpPr>
        <p:spPr>
          <a:xfrm xmlns:a="http://schemas.openxmlformats.org/drawingml/2006/main" rot="10800000" flipH="0" flipV="0">
            <a:off x="13559443" y="7943716"/>
            <a:ext cx="0" cy="668025"/>
          </a:xfrm>
          <a:prstGeom xmlns:a="http://schemas.openxmlformats.org/drawingml/2006/main" prst="straightConnector1">
            <a:avLst/>
          </a:prstGeom>
          <a:ln xmlns:a="http://schemas.openxmlformats.org/drawingml/2006/main" w="141625" cap="flat">
            <a:solidFill>
              <a:srgbClr val="2666B5"/>
            </a:solidFill>
            <a:prstDash val="solid"/>
            <a:round/>
            <a:headEnd type="none" w="sm" len="sm"/>
            <a:tailEnd type="none" w="sm" len="sm"/>
          </a:ln>
        </p:spPr>
      </p:cxnSp>
      <p:cxnSp>
        <p:nvCxnSpPr>
          <p:cNvPr id="54" name="Google Shape;29;p3"/>
          <p:cNvCxnSpPr/>
          <p:nvPr/>
        </p:nvCxnSpPr>
        <p:spPr>
          <a:xfrm xmlns:a="http://schemas.openxmlformats.org/drawingml/2006/main" rot="10800000" flipH="0" flipV="0">
            <a:off x="12939202" y="7991572"/>
            <a:ext cx="668025" cy="0"/>
          </a:xfrm>
          <a:prstGeom xmlns:a="http://schemas.openxmlformats.org/drawingml/2006/main" prst="straightConnector1">
            <a:avLst/>
          </a:prstGeom>
          <a:ln xmlns:a="http://schemas.openxmlformats.org/drawingml/2006/main" w="141625" cap="flat">
            <a:solidFill>
              <a:srgbClr val="2666B5"/>
            </a:solidFill>
            <a:prstDash val="solid"/>
            <a:round/>
            <a:headEnd type="none" w="sm" len="sm"/>
            <a:tailEnd type="none" w="sm" len="sm"/>
          </a:ln>
        </p:spPr>
      </p:cxnSp>
      <p:sp>
        <p:nvSpPr>
          <p:cNvPr id="30" name="Google Shape;30;p3">
            <a:extLst xmlns:a="http://schemas.openxmlformats.org/drawingml/2006/main">
              <a:ext uri="{FF2B5EF4-FFF2-40B4-BE49-F238E27FC236}">
                <a16:creationId xmlns:a16="http://schemas.microsoft.com/office/drawing/2014/main" id="{BAFE5ABF-DE70-4E13-925A-4F6A6C09307F}"/>
              </a:ext>
            </a:extLst>
          </p:cNvPr>
          <p:cNvSpPr>
            <a:spLocks xmlns:a="http://schemas.openxmlformats.org/drawingml/2006/main" noGrp="1"/>
          </p:cNvSpPr>
          <p:nvPr>
            <p:ph type="title" idx="0"/>
          </p:nvPr>
        </p:nvSpPr>
        <p:spPr>
          <a:xfrm xmlns:a="http://schemas.openxmlformats.org/drawingml/2006/main">
            <a:off x="1028700" y="7212889"/>
            <a:ext cx="11183100" cy="16581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a:spcBef>
                <a:spcPts val="0"/>
              </a:spcBef>
              <a:spcAft>
                <a:spcPts val="0"/>
              </a:spcAft>
              <a:buSzPts val="14000"/>
              <a:buNone/>
              <a:defRPr/>
            </a:lvl1pPr>
            <a:lvl2pPr>
              <a:spcBef>
                <a:spcPts val="0"/>
              </a:spcBef>
              <a:spcAft>
                <a:spcPts val="0"/>
              </a:spcAft>
              <a:buSzPts val="1400"/>
              <a:buNone/>
              <a:defRPr/>
            </a:lvl2pPr>
            <a:lvl3pPr>
              <a:spcBef>
                <a:spcPts val="0"/>
              </a:spcBef>
              <a:spcAft>
                <a:spcPts val="0"/>
              </a:spcAft>
              <a:buSzPts val="1400"/>
              <a:buNone/>
              <a:defRPr/>
            </a:lvl3pPr>
            <a:lvl4pPr>
              <a:spcBef>
                <a:spcPts val="0"/>
              </a:spcBef>
              <a:spcAft>
                <a:spcPts val="0"/>
              </a:spcAft>
              <a:buSzPts val="1400"/>
              <a:buNone/>
              <a:defRPr/>
            </a:lvl4pPr>
            <a:lvl5pPr>
              <a:spcBef>
                <a:spcPts val="0"/>
              </a:spcBef>
              <a:spcAft>
                <a:spcPts val="0"/>
              </a:spcAft>
              <a:buSzPts val="1400"/>
              <a:buNone/>
              <a:defRPr/>
            </a:lvl5pPr>
            <a:lvl6pPr>
              <a:spcBef>
                <a:spcPts val="0"/>
              </a:spcBef>
              <a:spcAft>
                <a:spcPts val="0"/>
              </a:spcAft>
              <a:buSzPts val="1400"/>
              <a:buNone/>
              <a:defRPr/>
            </a:lvl6pPr>
            <a:lvl7pPr>
              <a:spcBef>
                <a:spcPts val="0"/>
              </a:spcBef>
              <a:spcAft>
                <a:spcPts val="0"/>
              </a:spcAft>
              <a:buSzPts val="1400"/>
              <a:buNone/>
              <a:defRPr/>
            </a:lvl7pPr>
            <a:lvl8pPr>
              <a:spcBef>
                <a:spcPts val="0"/>
              </a:spcBef>
              <a:spcAft>
                <a:spcPts val="0"/>
              </a:spcAft>
              <a:buSzPts val="1400"/>
              <a:buNone/>
              <a:defRPr/>
            </a:lvl8pPr>
            <a:lvl9pPr>
              <a:spcBef>
                <a:spcPts val="0"/>
              </a:spcBef>
              <a:spcAft>
                <a:spcPts val="0"/>
              </a:spcAft>
              <a:buSzPts val="1400"/>
              <a:buNone/>
              <a:defRPr/>
            </a:lvl9pPr>
          </a:lstStyle>
          <a:p xmlns:a="http://schemas.openxmlformats.org/drawingml/2006/main"/>
        </p:txBody>
      </p:sp>
    </p:spTree>
  </p:cSld>
</p:sldLayout>
</file>

<file path=ppt/slideLayouts/slideLayout3.xml><?xml version="1.0" encoding="utf-8"?>
<p:sldLayout xmlns:p="http://schemas.openxmlformats.org/presentationml/2006/main" matchingName="Table of Contents" type="obj">
  <p:cSld name="OBJECT">
    <p:spTree>
      <p:nvGrpSpPr>
        <p:cNvPr id="1" name=""/>
        <p:cNvGrpSpPr/>
        <p:nvPr/>
      </p:nvGrpSpPr>
      <p:grpSpPr>
        <a:xfrm xmlns:a="http://schemas.openxmlformats.org/drawingml/2006/main"/>
      </p:grpSpPr>
      <p:sp>
        <p:nvSpPr>
          <p:cNvPr id="32" name="Google Shape;32;p4">
            <a:extLst xmlns:a="http://schemas.openxmlformats.org/drawingml/2006/main">
              <a:ext uri="{FF2B5EF4-FFF2-40B4-BE49-F238E27FC236}">
                <a16:creationId xmlns:a16="http://schemas.microsoft.com/office/drawing/2014/main" id="{7DDD6308-56E7-4193-AC7E-A0F089ADC619}"/>
              </a:ext>
            </a:extLst>
          </p:cNvPr>
          <p:cNvSpPr>
            <a:spLocks xmlns:a="http://schemas.openxmlformats.org/drawingml/2006/main" noGrp="1"/>
          </p:cNvSpPr>
          <p:nvPr>
            <p:ph type="body" idx="1"/>
          </p:nvPr>
        </p:nvSpPr>
        <p:spPr>
          <a:xfrm xmlns:a="http://schemas.openxmlformats.org/drawingml/2006/main">
            <a:off x="14995075" y="423325"/>
            <a:ext cx="22644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r">
              <a:spcBef>
                <a:spcPts val="640"/>
              </a:spcBef>
              <a:spcAft>
                <a:spcPts val="0"/>
              </a:spcAft>
              <a:buSzPts val="1400"/>
              <a:buChar char="•"/>
              <a:defRPr sz="1400"/>
            </a:lvl1pPr>
            <a:lvl2pPr marL="914400" indent="-317500" algn="r">
              <a:spcBef>
                <a:spcPts val="560"/>
              </a:spcBef>
              <a:spcAft>
                <a:spcPts val="0"/>
              </a:spcAft>
              <a:buSzPts val="1400"/>
              <a:buChar char="–"/>
              <a:defRPr sz="1400" b="1"/>
            </a:lvl2pPr>
            <a:lvl3pPr marL="1371600" indent="-317500" algn="r">
              <a:spcBef>
                <a:spcPts val="480"/>
              </a:spcBef>
              <a:spcAft>
                <a:spcPts val="0"/>
              </a:spcAft>
              <a:buSzPts val="1400"/>
              <a:buChar char="•"/>
              <a:defRPr sz="1400" b="1"/>
            </a:lvl3pPr>
            <a:lvl4pPr marL="1828800" indent="-317500" algn="r">
              <a:spcBef>
                <a:spcPts val="400"/>
              </a:spcBef>
              <a:spcAft>
                <a:spcPts val="0"/>
              </a:spcAft>
              <a:buSzPts val="1400"/>
              <a:buChar char="–"/>
              <a:defRPr b="1"/>
            </a:lvl4pPr>
            <a:lvl5pPr marL="2286000" indent="-317500" algn="r">
              <a:spcBef>
                <a:spcPts val="400"/>
              </a:spcBef>
              <a:spcAft>
                <a:spcPts val="0"/>
              </a:spcAft>
              <a:buSzPts val="1400"/>
              <a:buChar char="»"/>
              <a:defRPr sz="1400" b="1"/>
            </a:lvl5pPr>
            <a:lvl6pPr marL="2743200" indent="-317500" algn="r">
              <a:spcBef>
                <a:spcPts val="400"/>
              </a:spcBef>
              <a:spcAft>
                <a:spcPts val="0"/>
              </a:spcAft>
              <a:buSzPts val="1400"/>
              <a:buChar char="•"/>
              <a:defRPr sz="1400" b="1"/>
            </a:lvl6pPr>
            <a:lvl7pPr marL="3200400" indent="-317500" algn="r">
              <a:spcBef>
                <a:spcPts val="400"/>
              </a:spcBef>
              <a:spcAft>
                <a:spcPts val="0"/>
              </a:spcAft>
              <a:buSzPts val="1400"/>
              <a:buChar char="•"/>
              <a:defRPr sz="1400" b="1"/>
            </a:lvl7pPr>
            <a:lvl8pPr marL="3657600" indent="-317500" algn="r">
              <a:spcBef>
                <a:spcPts val="400"/>
              </a:spcBef>
              <a:spcAft>
                <a:spcPts val="0"/>
              </a:spcAft>
              <a:buSzPts val="1400"/>
              <a:buChar char="•"/>
              <a:defRPr sz="1400" b="1"/>
            </a:lvl8pPr>
            <a:lvl9pPr marL="4114800" indent="-317500" algn="r">
              <a:spcBef>
                <a:spcPts val="400"/>
              </a:spcBef>
              <a:spcAft>
                <a:spcPts val="0"/>
              </a:spcAft>
              <a:buSzPts val="1400"/>
              <a:buChar char="•"/>
              <a:defRPr sz="1400" b="1"/>
            </a:lvl9pPr>
          </a:lstStyle>
          <a:p xmlns:a="http://schemas.openxmlformats.org/drawingml/2006/main"/>
        </p:txBody>
      </p:sp>
      <p:sp>
        <p:nvSpPr>
          <p:cNvPr id="33" name="Google Shape;33;p4">
            <a:extLst xmlns:a="http://schemas.openxmlformats.org/drawingml/2006/main">
              <a:ext uri="{FF2B5EF4-FFF2-40B4-BE49-F238E27FC236}">
                <a16:creationId xmlns:a16="http://schemas.microsoft.com/office/drawing/2014/main" id="{B5B1CD1C-8528-4D89-B368-0C4B8BE8239C}"/>
              </a:ext>
            </a:extLst>
          </p:cNvPr>
          <p:cNvSpPr>
            <a:spLocks xmlns:a="http://schemas.openxmlformats.org/drawingml/2006/main" noGrp="1"/>
          </p:cNvSpPr>
          <p:nvPr>
            <p:ph type="body" idx="2"/>
          </p:nvPr>
        </p:nvSpPr>
        <p:spPr>
          <a:xfrm xmlns:a="http://schemas.openxmlformats.org/drawingml/2006/main">
            <a:off x="7284150" y="423325"/>
            <a:ext cx="37197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ctr">
              <a:spcBef>
                <a:spcPts val="640"/>
              </a:spcBef>
              <a:spcAft>
                <a:spcPts val="0"/>
              </a:spcAft>
              <a:buSzPts val="1400"/>
              <a:buChar char="•"/>
              <a:defRPr sz="1400"/>
            </a:lvl1pPr>
            <a:lvl2pPr marL="914400" indent="-317500" algn="ctr">
              <a:spcBef>
                <a:spcPts val="560"/>
              </a:spcBef>
              <a:spcAft>
                <a:spcPts val="0"/>
              </a:spcAft>
              <a:buSzPts val="1400"/>
              <a:buChar char="–"/>
              <a:defRPr sz="1400" b="1"/>
            </a:lvl2pPr>
            <a:lvl3pPr marL="1371600" indent="-317500" algn="ctr">
              <a:spcBef>
                <a:spcPts val="480"/>
              </a:spcBef>
              <a:spcAft>
                <a:spcPts val="0"/>
              </a:spcAft>
              <a:buSzPts val="1400"/>
              <a:buChar char="•"/>
              <a:defRPr sz="1400" b="1"/>
            </a:lvl3pPr>
            <a:lvl4pPr marL="1828800" indent="-317500" algn="ctr">
              <a:spcBef>
                <a:spcPts val="400"/>
              </a:spcBef>
              <a:spcAft>
                <a:spcPts val="0"/>
              </a:spcAft>
              <a:buSzPts val="1400"/>
              <a:buChar char="–"/>
              <a:defRPr b="1"/>
            </a:lvl4pPr>
            <a:lvl5pPr marL="2286000" indent="-317500" algn="ctr">
              <a:spcBef>
                <a:spcPts val="400"/>
              </a:spcBef>
              <a:spcAft>
                <a:spcPts val="0"/>
              </a:spcAft>
              <a:buSzPts val="1400"/>
              <a:buChar char="»"/>
              <a:defRPr sz="1400" b="1"/>
            </a:lvl5pPr>
            <a:lvl6pPr marL="2743200" indent="-317500" algn="ctr">
              <a:spcBef>
                <a:spcPts val="400"/>
              </a:spcBef>
              <a:spcAft>
                <a:spcPts val="0"/>
              </a:spcAft>
              <a:buSzPts val="1400"/>
              <a:buChar char="•"/>
              <a:defRPr sz="1400" b="1"/>
            </a:lvl6pPr>
            <a:lvl7pPr marL="3200400" indent="-317500" algn="ctr">
              <a:spcBef>
                <a:spcPts val="400"/>
              </a:spcBef>
              <a:spcAft>
                <a:spcPts val="0"/>
              </a:spcAft>
              <a:buSzPts val="1400"/>
              <a:buChar char="•"/>
              <a:defRPr sz="1400" b="1"/>
            </a:lvl7pPr>
            <a:lvl8pPr marL="3657600" indent="-317500" algn="ctr">
              <a:spcBef>
                <a:spcPts val="400"/>
              </a:spcBef>
              <a:spcAft>
                <a:spcPts val="0"/>
              </a:spcAft>
              <a:buSzPts val="1400"/>
              <a:buChar char="•"/>
              <a:defRPr sz="1400" b="1"/>
            </a:lvl8pPr>
            <a:lvl9pPr marL="4114800" indent="-317500" algn="ctr">
              <a:spcBef>
                <a:spcPts val="400"/>
              </a:spcBef>
              <a:spcAft>
                <a:spcPts val="0"/>
              </a:spcAft>
              <a:buSzPts val="1400"/>
              <a:buChar char="•"/>
              <a:defRPr sz="1400" b="1"/>
            </a:lvl9pPr>
          </a:lstStyle>
          <a:p xmlns:a="http://schemas.openxmlformats.org/drawingml/2006/main"/>
        </p:txBody>
      </p:sp>
      <p:sp>
        <p:nvSpPr>
          <p:cNvPr id="34" name="Google Shape;34;p4">
            <a:extLst xmlns:a="http://schemas.openxmlformats.org/drawingml/2006/main">
              <a:ext uri="{FF2B5EF4-FFF2-40B4-BE49-F238E27FC236}">
                <a16:creationId xmlns:a16="http://schemas.microsoft.com/office/drawing/2014/main" id="{C697D222-99DA-4000-8D98-0BEFE358EBD2}"/>
              </a:ext>
            </a:extLst>
          </p:cNvPr>
          <p:cNvSpPr>
            <a:spLocks xmlns:a="http://schemas.openxmlformats.org/drawingml/2006/main" noGrp="1"/>
          </p:cNvSpPr>
          <p:nvPr>
            <p:ph type="subTitle" idx="3"/>
          </p:nvPr>
        </p:nvSpPr>
        <p:spPr>
          <a:xfrm xmlns:a="http://schemas.openxmlformats.org/drawingml/2006/main">
            <a:off x="1034150" y="1143000"/>
            <a:ext cx="10994700" cy="11331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a:spcBef>
                <a:spcPts val="640"/>
              </a:spcBef>
              <a:spcAft>
                <a:spcPts val="0"/>
              </a:spcAft>
              <a:buSzPts val="7200"/>
              <a:buNone/>
              <a:defRPr/>
            </a:lvl1pPr>
            <a:lvl2pPr>
              <a:spcBef>
                <a:spcPts val="560"/>
              </a:spcBef>
              <a:spcAft>
                <a:spcPts val="0"/>
              </a:spcAft>
              <a:buSzPts val="3200"/>
              <a:buNone/>
              <a:defRPr/>
            </a:lvl2pPr>
            <a:lvl3pPr>
              <a:spcBef>
                <a:spcPts val="480"/>
              </a:spcBef>
              <a:spcAft>
                <a:spcPts val="0"/>
              </a:spcAft>
              <a:buSzPts val="2100"/>
              <a:buNone/>
              <a:defRPr/>
            </a:lvl3pPr>
            <a:lvl4pPr>
              <a:spcBef>
                <a:spcPts val="400"/>
              </a:spcBef>
              <a:spcAft>
                <a:spcPts val="0"/>
              </a:spcAft>
              <a:buSzPts val="1400"/>
              <a:buNone/>
              <a:defRPr/>
            </a:lvl4pPr>
            <a:lvl5pPr>
              <a:spcBef>
                <a:spcPts val="400"/>
              </a:spcBef>
              <a:spcAft>
                <a:spcPts val="0"/>
              </a:spcAft>
              <a:buSzPts val="2000"/>
              <a:buNone/>
              <a:defRPr/>
            </a:lvl5pPr>
            <a:lvl6pPr>
              <a:spcBef>
                <a:spcPts val="400"/>
              </a:spcBef>
              <a:spcAft>
                <a:spcPts val="0"/>
              </a:spcAft>
              <a:buSzPts val="2000"/>
              <a:buNone/>
              <a:defRPr/>
            </a:lvl6pPr>
            <a:lvl7pPr>
              <a:spcBef>
                <a:spcPts val="400"/>
              </a:spcBef>
              <a:spcAft>
                <a:spcPts val="0"/>
              </a:spcAft>
              <a:buSzPts val="2000"/>
              <a:buNone/>
              <a:defRPr/>
            </a:lvl7pPr>
            <a:lvl8pPr>
              <a:spcBef>
                <a:spcPts val="400"/>
              </a:spcBef>
              <a:spcAft>
                <a:spcPts val="0"/>
              </a:spcAft>
              <a:buSzPts val="2000"/>
              <a:buNone/>
              <a:defRPr/>
            </a:lvl8pPr>
            <a:lvl9pPr>
              <a:spcBef>
                <a:spcPts val="400"/>
              </a:spcBef>
              <a:spcAft>
                <a:spcPts val="0"/>
              </a:spcAft>
              <a:buSzPts val="2000"/>
              <a:buNone/>
              <a:defRPr/>
            </a:lvl9pPr>
          </a:lstStyle>
          <a:p xmlns:a="http://schemas.openxmlformats.org/drawingml/2006/main"/>
        </p:txBody>
      </p:sp>
      <p:sp>
        <p:nvSpPr>
          <p:cNvPr id="36" name="Google Shape;36;p4">
            <a:extLst xmlns:a="http://schemas.openxmlformats.org/drawingml/2006/main">
              <a:ext uri="{FF2B5EF4-FFF2-40B4-BE49-F238E27FC236}">
                <a16:creationId xmlns:a16="http://schemas.microsoft.com/office/drawing/2014/main" id="{7D409855-A41F-410C-A086-D0EEA8EE9F95}"/>
              </a:ext>
            </a:extLst>
          </p:cNvPr>
          <p:cNvSpPr>
            <a:spLocks xmlns:a="http://schemas.openxmlformats.org/drawingml/2006/main" noGrp="1"/>
          </p:cNvSpPr>
          <p:nvPr/>
        </p:nvSpPr>
        <p:spPr>
          <a:xfrm xmlns:a="http://schemas.openxmlformats.org/drawingml/2006/main" rot="0" flipH="0" flipV="0">
            <a:off x="916524" y="363600"/>
            <a:ext cx="1625663" cy="325972"/>
          </a:xfrm>
          <a:custGeom xmlns:a="http://schemas.openxmlformats.org/drawingml/2006/main">
            <a:rect l="l" t="t" r="r" b="b"/>
            <a:pathLst>
              <a:path w="398613" h="85850">
                <a:moveTo>
                  <a:pt x="42925" y="0"/>
                </a:moveTo>
                <a:lnTo>
                  <a:pt x="355688" y="0"/>
                </a:lnTo>
                <a:cubicBezTo>
                  <a:pt x="379395" y="0"/>
                  <a:pt x="398613" y="19218"/>
                  <a:pt x="398613" y="42925"/>
                </a:cubicBezTo>
                <a:lnTo>
                  <a:pt x="398613" y="42925"/>
                </a:lnTo>
                <a:cubicBezTo>
                  <a:pt x="398613" y="66632"/>
                  <a:pt x="379395" y="85850"/>
                  <a:pt x="355688" y="85850"/>
                </a:cubicBezTo>
                <a:lnTo>
                  <a:pt x="42925" y="85850"/>
                </a:lnTo>
                <a:cubicBezTo>
                  <a:pt x="19218" y="85850"/>
                  <a:pt x="0" y="66632"/>
                  <a:pt x="0" y="42925"/>
                </a:cubicBezTo>
                <a:lnTo>
                  <a:pt x="0" y="42925"/>
                </a:lnTo>
                <a:cubicBezTo>
                  <a:pt x="0" y="19218"/>
                  <a:pt x="19218" y="0"/>
                  <a:pt x="42925" y="0"/>
                </a:cubicBezTo>
                <a:close/>
              </a:path>
            </a:pathLst>
          </a:custGeom>
          <a:solidFill xmlns:a="http://schemas.openxmlformats.org/drawingml/2006/main">
            <a:srgbClr val="FFFFFF"/>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37" name="Google Shape;37;p4">
            <a:extLst xmlns:a="http://schemas.openxmlformats.org/drawingml/2006/main">
              <a:ext uri="{FF2B5EF4-FFF2-40B4-BE49-F238E27FC236}">
                <a16:creationId xmlns:a16="http://schemas.microsoft.com/office/drawing/2014/main" id="{1AFB1780-C8C8-4912-A01F-73196D76B5EB}"/>
              </a:ext>
            </a:extLst>
          </p:cNvPr>
          <p:cNvSpPr>
            <a:spLocks xmlns:a="http://schemas.openxmlformats.org/drawingml/2006/main" noGrp="1"/>
          </p:cNvSpPr>
          <p:nvPr/>
        </p:nvSpPr>
        <p:spPr>
          <a:xfrm xmlns:a="http://schemas.openxmlformats.org/drawingml/2006/main" rot="0" flipH="0" flipV="0">
            <a:off x="916524" y="435932"/>
            <a:ext cx="1626018" cy="254019"/>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77777"/>
              </a:lnSpc>
              <a:spcBef>
                <a:spcPts val="0"/>
              </a:spcBef>
              <a:spcAft>
                <a:spcPts val="0"/>
              </a:spcAft>
              <a:buNone/>
            </a:pPr>
            <a:r>
              <a:t/>
            </a:r>
            <a:endParaRPr sz="1800" b="0" i="0" u="none" cap="none">
              <a:solidFill>
                <a:schemeClr val="dk1"/>
              </a:solidFill>
              <a:latin typeface="Calibri"/>
              <a:ea typeface="Calibri"/>
              <a:cs typeface="Calibri"/>
            </a:endParaRPr>
          </a:p>
        </p:txBody>
      </p:sp>
      <p:sp>
        <p:nvSpPr>
          <p:cNvPr id="38" name="Google Shape;38;p4">
            <a:extLst xmlns:a="http://schemas.openxmlformats.org/drawingml/2006/main">
              <a:ext uri="{FF2B5EF4-FFF2-40B4-BE49-F238E27FC236}">
                <a16:creationId xmlns:a16="http://schemas.microsoft.com/office/drawing/2014/main" id="{D863D01F-AD62-45E1-9BF6-3A877A71416F}"/>
              </a:ext>
            </a:extLst>
          </p:cNvPr>
          <p:cNvSpPr>
            <a:spLocks xmlns:a="http://schemas.openxmlformats.org/drawingml/2006/main" noGrp="1"/>
          </p:cNvSpPr>
          <p:nvPr>
            <p:ph type="body" idx="4"/>
          </p:nvPr>
        </p:nvSpPr>
        <p:spPr>
          <a:xfrm xmlns:a="http://schemas.openxmlformats.org/drawingml/2006/main">
            <a:off x="1039100" y="2909450"/>
            <a:ext cx="5247300" cy="4869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431800">
              <a:spcBef>
                <a:spcPts val="640"/>
              </a:spcBef>
              <a:spcAft>
                <a:spcPts val="0"/>
              </a:spcAft>
              <a:buSzPts val="3200"/>
              <a:buChar char="•"/>
              <a:defRPr sz="3200"/>
            </a:lvl1pPr>
            <a:lvl2pPr marL="914400" indent="-431800">
              <a:spcBef>
                <a:spcPts val="560"/>
              </a:spcBef>
              <a:spcAft>
                <a:spcPts val="0"/>
              </a:spcAft>
              <a:buSzPts val="3200"/>
              <a:buChar char="–"/>
              <a:defRPr b="1"/>
            </a:lvl2pPr>
            <a:lvl3pPr marL="1371600" indent="-431800">
              <a:spcBef>
                <a:spcPts val="480"/>
              </a:spcBef>
              <a:spcAft>
                <a:spcPts val="0"/>
              </a:spcAft>
              <a:buSzPts val="3200"/>
              <a:buChar char="•"/>
              <a:defRPr sz="3200" b="1"/>
            </a:lvl3pPr>
            <a:lvl4pPr marL="1828800" indent="-431800">
              <a:spcBef>
                <a:spcPts val="400"/>
              </a:spcBef>
              <a:spcAft>
                <a:spcPts val="0"/>
              </a:spcAft>
              <a:buSzPts val="3200"/>
              <a:buChar char="–"/>
              <a:defRPr sz="3200" b="1"/>
            </a:lvl4pPr>
            <a:lvl5pPr marL="2286000" indent="-431800">
              <a:spcBef>
                <a:spcPts val="400"/>
              </a:spcBef>
              <a:spcAft>
                <a:spcPts val="0"/>
              </a:spcAft>
              <a:buSzPts val="3200"/>
              <a:buChar char="»"/>
              <a:defRPr sz="3200" b="1"/>
            </a:lvl5pPr>
            <a:lvl6pPr marL="2743200" indent="-431800">
              <a:spcBef>
                <a:spcPts val="400"/>
              </a:spcBef>
              <a:spcAft>
                <a:spcPts val="0"/>
              </a:spcAft>
              <a:buSzPts val="3200"/>
              <a:buChar char="•"/>
              <a:defRPr sz="3200" b="1"/>
            </a:lvl6pPr>
            <a:lvl7pPr marL="3200400" indent="-431800">
              <a:spcBef>
                <a:spcPts val="400"/>
              </a:spcBef>
              <a:spcAft>
                <a:spcPts val="0"/>
              </a:spcAft>
              <a:buSzPts val="3200"/>
              <a:buChar char="•"/>
              <a:defRPr sz="3200" b="1"/>
            </a:lvl7pPr>
            <a:lvl8pPr marL="3657600" indent="-431800">
              <a:spcBef>
                <a:spcPts val="400"/>
              </a:spcBef>
              <a:spcAft>
                <a:spcPts val="0"/>
              </a:spcAft>
              <a:buSzPts val="3200"/>
              <a:buChar char="•"/>
              <a:defRPr sz="3200" b="1"/>
            </a:lvl8pPr>
            <a:lvl9pPr marL="4114800" indent="-431800">
              <a:spcBef>
                <a:spcPts val="400"/>
              </a:spcBef>
              <a:spcAft>
                <a:spcPts val="0"/>
              </a:spcAft>
              <a:buSzPts val="3200"/>
              <a:buChar char="•"/>
              <a:defRPr sz="3200" b="1"/>
            </a:lvl9pPr>
          </a:lstStyle>
          <a:p xmlns:a="http://schemas.openxmlformats.org/drawingml/2006/main"/>
        </p:txBody>
      </p:sp>
      <p:sp>
        <p:nvSpPr>
          <p:cNvPr id="39" name="Google Shape;39;p4">
            <a:extLst xmlns:a="http://schemas.openxmlformats.org/drawingml/2006/main">
              <a:ext uri="{FF2B5EF4-FFF2-40B4-BE49-F238E27FC236}">
                <a16:creationId xmlns:a16="http://schemas.microsoft.com/office/drawing/2014/main" id="{E457D8E3-7194-4413-B1F4-80DE3CF61946}"/>
              </a:ext>
            </a:extLst>
          </p:cNvPr>
          <p:cNvSpPr>
            <a:spLocks xmlns:a="http://schemas.openxmlformats.org/drawingml/2006/main" noGrp="1"/>
          </p:cNvSpPr>
          <p:nvPr>
            <p:ph type="body" idx="5"/>
          </p:nvPr>
        </p:nvSpPr>
        <p:spPr>
          <a:xfrm xmlns:a="http://schemas.openxmlformats.org/drawingml/2006/main">
            <a:off x="1039100" y="3396350"/>
            <a:ext cx="5247300" cy="4869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61950">
              <a:spcBef>
                <a:spcPts val="640"/>
              </a:spcBef>
              <a:spcAft>
                <a:spcPts val="0"/>
              </a:spcAft>
              <a:buSzPts val="2100"/>
              <a:buChar char="•"/>
              <a:defRPr sz="2100" b="0"/>
            </a:lvl1pPr>
            <a:lvl2pPr marL="914400" indent="-361950">
              <a:spcBef>
                <a:spcPts val="560"/>
              </a:spcBef>
              <a:spcAft>
                <a:spcPts val="0"/>
              </a:spcAft>
              <a:buSzPts val="2100"/>
              <a:buChar char="–"/>
              <a:defRPr sz="2100"/>
            </a:lvl2pPr>
            <a:lvl3pPr marL="1371600" indent="-361950">
              <a:spcBef>
                <a:spcPts val="480"/>
              </a:spcBef>
              <a:spcAft>
                <a:spcPts val="0"/>
              </a:spcAft>
              <a:buSzPts val="2100"/>
              <a:buChar char="•"/>
              <a:defRPr/>
            </a:lvl3pPr>
            <a:lvl4pPr marL="1828800" indent="-361950">
              <a:spcBef>
                <a:spcPts val="400"/>
              </a:spcBef>
              <a:spcAft>
                <a:spcPts val="0"/>
              </a:spcAft>
              <a:buSzPts val="2100"/>
              <a:buChar char="–"/>
              <a:defRPr sz="2100"/>
            </a:lvl4pPr>
            <a:lvl5pPr marL="2286000" indent="-361950">
              <a:spcBef>
                <a:spcPts val="400"/>
              </a:spcBef>
              <a:spcAft>
                <a:spcPts val="0"/>
              </a:spcAft>
              <a:buSzPts val="2100"/>
              <a:buChar char="»"/>
              <a:defRPr sz="2100"/>
            </a:lvl5pPr>
            <a:lvl6pPr marL="2743200" indent="-361950">
              <a:spcBef>
                <a:spcPts val="400"/>
              </a:spcBef>
              <a:spcAft>
                <a:spcPts val="0"/>
              </a:spcAft>
              <a:buSzPts val="2100"/>
              <a:buChar char="•"/>
              <a:defRPr sz="2100"/>
            </a:lvl6pPr>
            <a:lvl7pPr marL="3200400" indent="-361950">
              <a:spcBef>
                <a:spcPts val="400"/>
              </a:spcBef>
              <a:spcAft>
                <a:spcPts val="0"/>
              </a:spcAft>
              <a:buSzPts val="2100"/>
              <a:buChar char="•"/>
              <a:defRPr sz="2100"/>
            </a:lvl7pPr>
            <a:lvl8pPr marL="3657600" indent="-361950">
              <a:spcBef>
                <a:spcPts val="400"/>
              </a:spcBef>
              <a:spcAft>
                <a:spcPts val="0"/>
              </a:spcAft>
              <a:buSzPts val="2100"/>
              <a:buChar char="•"/>
              <a:defRPr sz="2100"/>
            </a:lvl8pPr>
            <a:lvl9pPr marL="4114800" indent="-361950">
              <a:spcBef>
                <a:spcPts val="400"/>
              </a:spcBef>
              <a:spcAft>
                <a:spcPts val="0"/>
              </a:spcAft>
              <a:buSzPts val="2100"/>
              <a:buChar char="•"/>
              <a:defRPr sz="2100"/>
            </a:lvl9pPr>
          </a:lstStyle>
          <a:p xmlns:a="http://schemas.openxmlformats.org/drawingml/2006/main"/>
        </p:txBody>
      </p:sp>
      <p:sp>
        <p:nvSpPr>
          <p:cNvPr id="40" name="Google Shape;40;p4">
            <a:extLst xmlns:a="http://schemas.openxmlformats.org/drawingml/2006/main">
              <a:ext uri="{FF2B5EF4-FFF2-40B4-BE49-F238E27FC236}">
                <a16:creationId xmlns:a16="http://schemas.microsoft.com/office/drawing/2014/main" id="{CDA29464-27E9-46AC-909F-3C794EC5CEBF}"/>
              </a:ext>
            </a:extLst>
          </p:cNvPr>
          <p:cNvSpPr>
            <a:spLocks xmlns:a="http://schemas.openxmlformats.org/drawingml/2006/main" noGrp="1"/>
          </p:cNvSpPr>
          <p:nvPr>
            <p:ph type="body" idx="6"/>
          </p:nvPr>
        </p:nvSpPr>
        <p:spPr>
          <a:xfrm xmlns:a="http://schemas.openxmlformats.org/drawingml/2006/main">
            <a:off x="987775" y="423325"/>
            <a:ext cx="15051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ctr">
              <a:spcBef>
                <a:spcPts val="640"/>
              </a:spcBef>
              <a:spcAft>
                <a:spcPts val="0"/>
              </a:spcAft>
              <a:buClr>
                <a:schemeClr val="dk1"/>
              </a:buClr>
              <a:buSzPts val="1400"/>
              <a:buChar char="•"/>
              <a:defRPr sz="1400">
                <a:solidFill>
                  <a:schemeClr val="dk1"/>
                </a:solidFill>
              </a:defRPr>
            </a:lvl1pPr>
            <a:lvl2pPr marL="914400" indent="-317500" algn="ctr">
              <a:spcBef>
                <a:spcPts val="560"/>
              </a:spcBef>
              <a:spcAft>
                <a:spcPts val="0"/>
              </a:spcAft>
              <a:buClr>
                <a:schemeClr val="dk1"/>
              </a:buClr>
              <a:buSzPts val="1400"/>
              <a:buChar char="–"/>
              <a:defRPr sz="1400" b="1">
                <a:solidFill>
                  <a:schemeClr val="dk1"/>
                </a:solidFill>
              </a:defRPr>
            </a:lvl2pPr>
            <a:lvl3pPr marL="1371600" indent="-317500" algn="ctr">
              <a:spcBef>
                <a:spcPts val="480"/>
              </a:spcBef>
              <a:spcAft>
                <a:spcPts val="0"/>
              </a:spcAft>
              <a:buClr>
                <a:schemeClr val="dk1"/>
              </a:buClr>
              <a:buSzPts val="1400"/>
              <a:buChar char="•"/>
              <a:defRPr sz="1400" b="1">
                <a:solidFill>
                  <a:schemeClr val="dk1"/>
                </a:solidFill>
              </a:defRPr>
            </a:lvl3pPr>
            <a:lvl4pPr marL="1828800" indent="-317500" algn="ctr">
              <a:spcBef>
                <a:spcPts val="400"/>
              </a:spcBef>
              <a:spcAft>
                <a:spcPts val="0"/>
              </a:spcAft>
              <a:buClr>
                <a:schemeClr val="dk1"/>
              </a:buClr>
              <a:buSzPts val="1400"/>
              <a:buChar char="–"/>
              <a:defRPr b="1">
                <a:solidFill>
                  <a:schemeClr val="dk1"/>
                </a:solidFill>
              </a:defRPr>
            </a:lvl4pPr>
            <a:lvl5pPr marL="2286000" indent="-317500" algn="ctr">
              <a:spcBef>
                <a:spcPts val="400"/>
              </a:spcBef>
              <a:spcAft>
                <a:spcPts val="0"/>
              </a:spcAft>
              <a:buClr>
                <a:schemeClr val="dk1"/>
              </a:buClr>
              <a:buSzPts val="1400"/>
              <a:buChar char="»"/>
              <a:defRPr sz="1400" b="1">
                <a:solidFill>
                  <a:schemeClr val="dk1"/>
                </a:solidFill>
              </a:defRPr>
            </a:lvl5pPr>
            <a:lvl6pPr marL="2743200" indent="-317500" algn="ctr">
              <a:spcBef>
                <a:spcPts val="400"/>
              </a:spcBef>
              <a:spcAft>
                <a:spcPts val="0"/>
              </a:spcAft>
              <a:buClr>
                <a:schemeClr val="dk1"/>
              </a:buClr>
              <a:buSzPts val="1400"/>
              <a:buChar char="•"/>
              <a:defRPr sz="1400" b="1">
                <a:solidFill>
                  <a:schemeClr val="dk1"/>
                </a:solidFill>
              </a:defRPr>
            </a:lvl6pPr>
            <a:lvl7pPr marL="3200400" indent="-317500" algn="ctr">
              <a:spcBef>
                <a:spcPts val="400"/>
              </a:spcBef>
              <a:spcAft>
                <a:spcPts val="0"/>
              </a:spcAft>
              <a:buClr>
                <a:schemeClr val="dk1"/>
              </a:buClr>
              <a:buSzPts val="1400"/>
              <a:buChar char="•"/>
              <a:defRPr sz="1400" b="1">
                <a:solidFill>
                  <a:schemeClr val="dk1"/>
                </a:solidFill>
              </a:defRPr>
            </a:lvl7pPr>
            <a:lvl8pPr marL="3657600" indent="-317500" algn="ctr">
              <a:spcBef>
                <a:spcPts val="400"/>
              </a:spcBef>
              <a:spcAft>
                <a:spcPts val="0"/>
              </a:spcAft>
              <a:buClr>
                <a:schemeClr val="dk1"/>
              </a:buClr>
              <a:buSzPts val="1400"/>
              <a:buChar char="•"/>
              <a:defRPr sz="1400" b="1">
                <a:solidFill>
                  <a:schemeClr val="dk1"/>
                </a:solidFill>
              </a:defRPr>
            </a:lvl8pPr>
            <a:lvl9pPr marL="4114800" indent="-317500" algn="ctr">
              <a:spcBef>
                <a:spcPts val="400"/>
              </a:spcBef>
              <a:spcAft>
                <a:spcPts val="0"/>
              </a:spcAft>
              <a:buClr>
                <a:schemeClr val="dk1"/>
              </a:buClr>
              <a:buSzPts val="1400"/>
              <a:buChar char="•"/>
              <a:defRPr sz="1400" b="1">
                <a:solidFill>
                  <a:schemeClr val="dk1"/>
                </a:solidFill>
              </a:defRPr>
            </a:lvl9pPr>
          </a:lstStyle>
          <a:p xmlns:a="http://schemas.openxmlformats.org/drawingml/2006/main"/>
        </p:txBody>
      </p:sp>
      <p:pic>
        <p:nvPicPr>
          <p:cNvPr id="137" name="Google Shape;41;p4"/>
          <p:cNvPicPr>
            <a:picLocks xmlns:a="http://schemas.openxmlformats.org/drawingml/2006/main" noChangeAspect="1"/>
          </p:cNvPicPr>
          <p:nvPr/>
        </p:nvPicPr>
        <p:blipFill>
          <a:blip xmlns:r="http://schemas.openxmlformats.org/officeDocument/2006/relationships" xmlns:a="http://schemas.openxmlformats.org/drawingml/2006/main" r:embed="R586768a9aed84cd4">
            <a:alphaModFix/>
          </a:blip>
          <a:stretch xmlns:a="http://schemas.openxmlformats.org/drawingml/2006/main">
            <a:fillRect l="0" t="0" r="0" b="0"/>
          </a:stretch>
        </p:blipFill>
        <p:spPr>
          <a:xfrm xmlns:a="http://schemas.openxmlformats.org/drawingml/2006/main">
            <a:off x="14531150" y="2677050"/>
            <a:ext cx="2728225" cy="1345079"/>
          </a:xfrm>
          <a:prstGeom xmlns:a="http://schemas.openxmlformats.org/drawingml/2006/main" prst="rect">
            <a:avLst/>
          </a:prstGeom>
          <a:ln xmlns:a="http://schemas.openxmlformats.org/drawingml/2006/main">
            <a:noFill/>
          </a:ln>
        </p:spPr>
      </p:pic>
      <p:pic>
        <p:nvPicPr>
          <p:cNvPr id="138" name="Google Shape;42;p4"/>
          <p:cNvPicPr>
            <a:picLocks xmlns:a="http://schemas.openxmlformats.org/drawingml/2006/main" noChangeAspect="1"/>
          </p:cNvPicPr>
          <p:nvPr/>
        </p:nvPicPr>
        <p:blipFill>
          <a:blip xmlns:r="http://schemas.openxmlformats.org/officeDocument/2006/relationships" xmlns:a="http://schemas.openxmlformats.org/drawingml/2006/main" r:embed="Rc411be526876499c">
            <a:alphaModFix/>
          </a:blip>
          <a:stretch xmlns:a="http://schemas.openxmlformats.org/drawingml/2006/main">
            <a:fillRect l="0" t="0" r="0" b="0"/>
          </a:stretch>
        </p:blipFill>
        <p:spPr>
          <a:xfrm xmlns:a="http://schemas.openxmlformats.org/drawingml/2006/main">
            <a:off x="14531075" y="4362500"/>
            <a:ext cx="2728225" cy="1357768"/>
          </a:xfrm>
          <a:prstGeom xmlns:a="http://schemas.openxmlformats.org/drawingml/2006/main" prst="rect">
            <a:avLst/>
          </a:prstGeom>
          <a:ln xmlns:a="http://schemas.openxmlformats.org/drawingml/2006/main">
            <a:noFill/>
          </a:ln>
        </p:spPr>
      </p:pic>
      <p:pic>
        <p:nvPicPr>
          <p:cNvPr id="139" name="Google Shape;43;p4"/>
          <p:cNvPicPr>
            <a:picLocks xmlns:a="http://schemas.openxmlformats.org/drawingml/2006/main" noChangeAspect="1"/>
          </p:cNvPicPr>
          <p:nvPr/>
        </p:nvPicPr>
        <p:blipFill>
          <a:blip xmlns:r="http://schemas.openxmlformats.org/officeDocument/2006/relationships" xmlns:a="http://schemas.openxmlformats.org/drawingml/2006/main" r:embed="R629c55263b844156">
            <a:alphaModFix/>
          </a:blip>
          <a:stretch xmlns:a="http://schemas.openxmlformats.org/drawingml/2006/main">
            <a:fillRect l="0" t="0" r="0" b="0"/>
          </a:stretch>
        </p:blipFill>
        <p:spPr>
          <a:xfrm xmlns:a="http://schemas.openxmlformats.org/drawingml/2006/main">
            <a:off x="14531150" y="6048047"/>
            <a:ext cx="2728225" cy="1345079"/>
          </a:xfrm>
          <a:prstGeom xmlns:a="http://schemas.openxmlformats.org/drawingml/2006/main" prst="rect">
            <a:avLst/>
          </a:prstGeom>
          <a:ln xmlns:a="http://schemas.openxmlformats.org/drawingml/2006/main">
            <a:noFill/>
          </a:ln>
        </p:spPr>
      </p:pic>
      <p:pic>
        <p:nvPicPr>
          <p:cNvPr id="140" name="Google Shape;44;p4"/>
          <p:cNvPicPr>
            <a:picLocks xmlns:a="http://schemas.openxmlformats.org/drawingml/2006/main" noChangeAspect="1"/>
          </p:cNvPicPr>
          <p:nvPr/>
        </p:nvPicPr>
        <p:blipFill>
          <a:blip xmlns:r="http://schemas.openxmlformats.org/officeDocument/2006/relationships" xmlns:a="http://schemas.openxmlformats.org/drawingml/2006/main" r:embed="R13f8b2d57b864bfa">
            <a:alphaModFix/>
          </a:blip>
          <a:stretch xmlns:a="http://schemas.openxmlformats.org/drawingml/2006/main">
            <a:fillRect l="0" t="0" r="0" b="0"/>
          </a:stretch>
        </p:blipFill>
        <p:spPr>
          <a:xfrm xmlns:a="http://schemas.openxmlformats.org/drawingml/2006/main">
            <a:off x="14531157" y="7733525"/>
            <a:ext cx="2728218" cy="1345075"/>
          </a:xfrm>
          <a:prstGeom xmlns:a="http://schemas.openxmlformats.org/drawingml/2006/main" prst="rect">
            <a:avLst/>
          </a:prstGeom>
          <a:ln xmlns:a="http://schemas.openxmlformats.org/drawingml/2006/main">
            <a:noFill/>
          </a:ln>
        </p:spPr>
      </p:pic>
      <p:cxnSp>
        <p:nvCxnSpPr>
          <p:cNvPr id="141" name="Google Shape;45;p4"/>
          <p:cNvCxnSpPr/>
          <p:nvPr/>
        </p:nvCxnSpPr>
        <p:spPr>
          <a:xfrm xmlns:a="http://schemas.openxmlformats.org/drawingml/2006/main">
            <a:off x="1028700" y="2506857"/>
            <a:ext cx="16230600" cy="0"/>
          </a:xfrm>
          <a:prstGeom xmlns:a="http://schemas.openxmlformats.org/drawingml/2006/main" prst="straightConnector1">
            <a:avLst/>
          </a:prstGeom>
          <a:ln xmlns:a="http://schemas.openxmlformats.org/drawingml/2006/main" w="19050" cap="flat">
            <a:solidFill>
              <a:srgbClr val="FFFFFF"/>
            </a:solidFill>
            <a:prstDash val="solid"/>
            <a:round/>
            <a:headEnd type="none" w="sm" len="sm"/>
            <a:tailEnd type="none" w="sm" len="sm"/>
          </a:ln>
        </p:spPr>
      </p:cxnSp>
      <p:cxnSp>
        <p:nvCxnSpPr>
          <p:cNvPr id="142" name="Google Shape;46;p4"/>
          <p:cNvCxnSpPr/>
          <p:nvPr/>
        </p:nvCxnSpPr>
        <p:spPr>
          <a:xfrm xmlns:a="http://schemas.openxmlformats.org/drawingml/2006/main">
            <a:off x="1028700" y="4192337"/>
            <a:ext cx="16230600" cy="0"/>
          </a:xfrm>
          <a:prstGeom xmlns:a="http://schemas.openxmlformats.org/drawingml/2006/main" prst="straightConnector1">
            <a:avLst/>
          </a:prstGeom>
          <a:ln xmlns:a="http://schemas.openxmlformats.org/drawingml/2006/main" w="19050" cap="flat">
            <a:solidFill>
              <a:srgbClr val="FFFFFF"/>
            </a:solidFill>
            <a:prstDash val="solid"/>
            <a:round/>
            <a:headEnd type="none" w="sm" len="sm"/>
            <a:tailEnd type="none" w="sm" len="sm"/>
          </a:ln>
        </p:spPr>
      </p:cxnSp>
      <p:cxnSp>
        <p:nvCxnSpPr>
          <p:cNvPr id="143" name="Google Shape;47;p4"/>
          <p:cNvCxnSpPr/>
          <p:nvPr/>
        </p:nvCxnSpPr>
        <p:spPr>
          <a:xfrm xmlns:a="http://schemas.openxmlformats.org/drawingml/2006/main">
            <a:off x="1028700" y="5877816"/>
            <a:ext cx="16230600" cy="0"/>
          </a:xfrm>
          <a:prstGeom xmlns:a="http://schemas.openxmlformats.org/drawingml/2006/main" prst="straightConnector1">
            <a:avLst/>
          </a:prstGeom>
          <a:ln xmlns:a="http://schemas.openxmlformats.org/drawingml/2006/main" w="19050" cap="flat">
            <a:solidFill>
              <a:srgbClr val="FFFFFF"/>
            </a:solidFill>
            <a:prstDash val="solid"/>
            <a:round/>
            <a:headEnd type="none" w="sm" len="sm"/>
            <a:tailEnd type="none" w="sm" len="sm"/>
          </a:ln>
        </p:spPr>
      </p:cxnSp>
      <p:cxnSp>
        <p:nvCxnSpPr>
          <p:cNvPr id="144" name="Google Shape;48;p4"/>
          <p:cNvCxnSpPr/>
          <p:nvPr/>
        </p:nvCxnSpPr>
        <p:spPr>
          <a:xfrm xmlns:a="http://schemas.openxmlformats.org/drawingml/2006/main">
            <a:off x="1028700" y="7563296"/>
            <a:ext cx="16230600" cy="0"/>
          </a:xfrm>
          <a:prstGeom xmlns:a="http://schemas.openxmlformats.org/drawingml/2006/main" prst="straightConnector1">
            <a:avLst/>
          </a:prstGeom>
          <a:ln xmlns:a="http://schemas.openxmlformats.org/drawingml/2006/main" w="19050" cap="flat">
            <a:solidFill>
              <a:srgbClr val="FFFFFF"/>
            </a:solidFill>
            <a:prstDash val="solid"/>
            <a:round/>
            <a:headEnd type="none" w="sm" len="sm"/>
            <a:tailEnd type="none" w="sm" len="sm"/>
          </a:ln>
        </p:spPr>
      </p:cxnSp>
      <p:cxnSp>
        <p:nvCxnSpPr>
          <p:cNvPr id="145" name="Google Shape;49;p4"/>
          <p:cNvCxnSpPr/>
          <p:nvPr/>
        </p:nvCxnSpPr>
        <p:spPr>
          <a:xfrm xmlns:a="http://schemas.openxmlformats.org/drawingml/2006/main">
            <a:off x="1028700" y="9248775"/>
            <a:ext cx="16230600" cy="0"/>
          </a:xfrm>
          <a:prstGeom xmlns:a="http://schemas.openxmlformats.org/drawingml/2006/main" prst="straightConnector1">
            <a:avLst/>
          </a:prstGeom>
          <a:ln xmlns:a="http://schemas.openxmlformats.org/drawingml/2006/main" w="19050" cap="flat">
            <a:solidFill>
              <a:srgbClr val="FFFFFF"/>
            </a:solidFill>
            <a:prstDash val="solid"/>
            <a:round/>
            <a:headEnd type="none" w="sm" len="sm"/>
            <a:tailEnd type="none" w="sm" len="sm"/>
          </a:ln>
        </p:spPr>
      </p:cxnSp>
      <p:sp>
        <p:nvSpPr>
          <p:cNvPr id="52" name="Google Shape;52;p4">
            <a:extLst xmlns:a="http://schemas.openxmlformats.org/drawingml/2006/main">
              <a:ext uri="{FF2B5EF4-FFF2-40B4-BE49-F238E27FC236}">
                <a16:creationId xmlns:a16="http://schemas.microsoft.com/office/drawing/2014/main" id="{FEC4049D-1AEA-42B8-8CB9-40CDB729B4BB}"/>
              </a:ext>
            </a:extLst>
          </p:cNvPr>
          <p:cNvSpPr>
            <a:spLocks xmlns:a="http://schemas.openxmlformats.org/drawingml/2006/main" noGrp="1"/>
          </p:cNvSpPr>
          <p:nvPr/>
        </p:nvSpPr>
        <p:spPr>
          <a:xfrm xmlns:a="http://schemas.openxmlformats.org/drawingml/2006/main" rot="0" flipH="0" flipV="0">
            <a:off x="6693590" y="2846056"/>
            <a:ext cx="1007002" cy="1007002"/>
          </a:xfrm>
          <a:custGeom xmlns:a="http://schemas.openxmlformats.org/drawingml/2006/main">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xmlns:a="http://schemas.openxmlformats.org/drawingml/2006/main">
            <a:srgbClr val="FFFFFF"/>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53" name="Google Shape;53;p4">
            <a:extLst xmlns:a="http://schemas.openxmlformats.org/drawingml/2006/main">
              <a:ext uri="{FF2B5EF4-FFF2-40B4-BE49-F238E27FC236}">
                <a16:creationId xmlns:a16="http://schemas.microsoft.com/office/drawing/2014/main" id="{22800307-4976-4B63-9A60-8FE221399990}"/>
              </a:ext>
            </a:extLst>
          </p:cNvPr>
          <p:cNvSpPr>
            <a:spLocks xmlns:a="http://schemas.openxmlformats.org/drawingml/2006/main" noGrp="1"/>
          </p:cNvSpPr>
          <p:nvPr/>
        </p:nvSpPr>
        <p:spPr>
          <a:xfrm xmlns:a="http://schemas.openxmlformats.org/drawingml/2006/main" rot="0" flipH="0" flipV="0">
            <a:off x="6787996" y="2881458"/>
            <a:ext cx="818065" cy="877162"/>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30250" tIns="30250" rIns="30250" bIns="30250" anchor="ctr">
            <a:noAutofit/>
          </a:bodyPr>
          <a:lstStyle xmlns:a="http://schemas.openxmlformats.org/drawingml/2006/main"/>
          <a:p xmlns:a="http://schemas.openxmlformats.org/drawingml/2006/main">
            <a:pPr marL="0" marR="0" lvl="0" indent="0" algn="ctr">
              <a:lnSpc>
                <a:spcPct val="186666"/>
              </a:lnSpc>
              <a:spcBef>
                <a:spcPts val="0"/>
              </a:spcBef>
              <a:spcAft>
                <a:spcPts val="0"/>
              </a:spcAft>
              <a:buNone/>
            </a:pPr>
            <a:r>
              <a:t/>
            </a:r>
            <a:endParaRPr sz="1800" b="0" i="0" u="none" cap="none">
              <a:solidFill>
                <a:schemeClr val="dk1"/>
              </a:solidFill>
              <a:latin typeface="Calibri"/>
              <a:ea typeface="Calibri"/>
              <a:cs typeface="Calibri"/>
            </a:endParaRPr>
          </a:p>
        </p:txBody>
      </p:sp>
      <p:cxnSp>
        <p:nvCxnSpPr>
          <p:cNvPr id="148" name="Google Shape;54;p4"/>
          <p:cNvCxnSpPr/>
          <p:nvPr/>
        </p:nvCxnSpPr>
        <p:spPr>
          <a:xfrm xmlns:a="http://schemas.openxmlformats.org/drawingml/2006/main" rot="10800000" flipH="1" flipV="0">
            <a:off x="6929802" y="3119096"/>
            <a:ext cx="502171" cy="502171"/>
          </a:xfrm>
          <a:prstGeom xmlns:a="http://schemas.openxmlformats.org/drawingml/2006/main" prst="straightConnector1">
            <a:avLst/>
          </a:prstGeom>
          <a:ln xmlns:a="http://schemas.openxmlformats.org/drawingml/2006/main" w="82150" cap="flat">
            <a:solidFill>
              <a:srgbClr val="000000"/>
            </a:solidFill>
            <a:prstDash val="solid"/>
            <a:round/>
            <a:headEnd type="none" w="sm" len="sm"/>
            <a:tailEnd type="none" w="sm" len="sm"/>
          </a:ln>
        </p:spPr>
      </p:cxnSp>
      <p:cxnSp>
        <p:nvCxnSpPr>
          <p:cNvPr id="149" name="Google Shape;55;p4"/>
          <p:cNvCxnSpPr/>
          <p:nvPr/>
        </p:nvCxnSpPr>
        <p:spPr>
          <a:xfrm xmlns:a="http://schemas.openxmlformats.org/drawingml/2006/main" rot="10800000" flipH="0" flipV="0">
            <a:off x="7438322" y="3080627"/>
            <a:ext cx="0" cy="387427"/>
          </a:xfrm>
          <a:prstGeom xmlns:a="http://schemas.openxmlformats.org/drawingml/2006/main" prst="straightConnector1">
            <a:avLst/>
          </a:prstGeom>
          <a:ln xmlns:a="http://schemas.openxmlformats.org/drawingml/2006/main" w="82150" cap="flat">
            <a:solidFill>
              <a:srgbClr val="000000"/>
            </a:solidFill>
            <a:prstDash val="solid"/>
            <a:round/>
            <a:headEnd type="none" w="sm" len="sm"/>
            <a:tailEnd type="none" w="sm" len="sm"/>
          </a:ln>
        </p:spPr>
      </p:cxnSp>
      <p:cxnSp>
        <p:nvCxnSpPr>
          <p:cNvPr id="150" name="Google Shape;56;p4"/>
          <p:cNvCxnSpPr/>
          <p:nvPr/>
        </p:nvCxnSpPr>
        <p:spPr>
          <a:xfrm xmlns:a="http://schemas.openxmlformats.org/drawingml/2006/main" rot="10800000" flipH="0" flipV="0">
            <a:off x="7078612" y="3108325"/>
            <a:ext cx="387427" cy="0"/>
          </a:xfrm>
          <a:prstGeom xmlns:a="http://schemas.openxmlformats.org/drawingml/2006/main" prst="straightConnector1">
            <a:avLst/>
          </a:prstGeom>
          <a:ln xmlns:a="http://schemas.openxmlformats.org/drawingml/2006/main" w="82150" cap="flat">
            <a:solidFill>
              <a:srgbClr val="000000"/>
            </a:solidFill>
            <a:prstDash val="solid"/>
            <a:round/>
            <a:headEnd type="none" w="sm" len="sm"/>
            <a:tailEnd type="none" w="sm" len="sm"/>
          </a:ln>
        </p:spPr>
      </p:cxnSp>
      <p:sp>
        <p:nvSpPr>
          <p:cNvPr id="59" name="Google Shape;59;p4">
            <a:extLst xmlns:a="http://schemas.openxmlformats.org/drawingml/2006/main">
              <a:ext uri="{FF2B5EF4-FFF2-40B4-BE49-F238E27FC236}">
                <a16:creationId xmlns:a16="http://schemas.microsoft.com/office/drawing/2014/main" id="{DD16FC44-DFAD-4A38-B092-5CF92A0CA79B}"/>
              </a:ext>
            </a:extLst>
          </p:cNvPr>
          <p:cNvSpPr>
            <a:spLocks xmlns:a="http://schemas.openxmlformats.org/drawingml/2006/main" noGrp="1"/>
          </p:cNvSpPr>
          <p:nvPr/>
        </p:nvSpPr>
        <p:spPr>
          <a:xfrm xmlns:a="http://schemas.openxmlformats.org/drawingml/2006/main" rot="0" flipH="0" flipV="0">
            <a:off x="6693590" y="4534254"/>
            <a:ext cx="1007002" cy="1007002"/>
          </a:xfrm>
          <a:custGeom xmlns:a="http://schemas.openxmlformats.org/drawingml/2006/main">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xmlns:a="http://schemas.openxmlformats.org/drawingml/2006/main">
            <a:srgbClr val="FFFFFF"/>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60" name="Google Shape;60;p4">
            <a:extLst xmlns:a="http://schemas.openxmlformats.org/drawingml/2006/main">
              <a:ext uri="{FF2B5EF4-FFF2-40B4-BE49-F238E27FC236}">
                <a16:creationId xmlns:a16="http://schemas.microsoft.com/office/drawing/2014/main" id="{975B1066-70E4-456C-B27D-C0B199550E2F}"/>
              </a:ext>
            </a:extLst>
          </p:cNvPr>
          <p:cNvSpPr>
            <a:spLocks xmlns:a="http://schemas.openxmlformats.org/drawingml/2006/main" noGrp="1"/>
          </p:cNvSpPr>
          <p:nvPr/>
        </p:nvSpPr>
        <p:spPr>
          <a:xfrm xmlns:a="http://schemas.openxmlformats.org/drawingml/2006/main" rot="0" flipH="0" flipV="0">
            <a:off x="6787996" y="4569656"/>
            <a:ext cx="818065" cy="877162"/>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30250" tIns="30250" rIns="30250" bIns="30250" anchor="ctr">
            <a:noAutofit/>
          </a:bodyPr>
          <a:lstStyle xmlns:a="http://schemas.openxmlformats.org/drawingml/2006/main"/>
          <a:p xmlns:a="http://schemas.openxmlformats.org/drawingml/2006/main">
            <a:pPr marL="0" marR="0" lvl="0" indent="0" algn="ctr">
              <a:lnSpc>
                <a:spcPct val="186666"/>
              </a:lnSpc>
              <a:spcBef>
                <a:spcPts val="0"/>
              </a:spcBef>
              <a:spcAft>
                <a:spcPts val="0"/>
              </a:spcAft>
              <a:buNone/>
            </a:pPr>
            <a:r>
              <a:t/>
            </a:r>
            <a:endParaRPr sz="1800" b="0" i="0" u="none" cap="none">
              <a:solidFill>
                <a:schemeClr val="dk1"/>
              </a:solidFill>
              <a:latin typeface="Calibri"/>
              <a:ea typeface="Calibri"/>
              <a:cs typeface="Calibri"/>
            </a:endParaRPr>
          </a:p>
        </p:txBody>
      </p:sp>
      <p:cxnSp>
        <p:nvCxnSpPr>
          <p:cNvPr id="153" name="Google Shape;61;p4"/>
          <p:cNvCxnSpPr/>
          <p:nvPr/>
        </p:nvCxnSpPr>
        <p:spPr>
          <a:xfrm xmlns:a="http://schemas.openxmlformats.org/drawingml/2006/main" rot="10800000" flipH="1" flipV="0">
            <a:off x="6929802" y="4807294"/>
            <a:ext cx="502171" cy="502171"/>
          </a:xfrm>
          <a:prstGeom xmlns:a="http://schemas.openxmlformats.org/drawingml/2006/main" prst="straightConnector1">
            <a:avLst/>
          </a:prstGeom>
          <a:ln xmlns:a="http://schemas.openxmlformats.org/drawingml/2006/main" w="82150" cap="flat">
            <a:solidFill>
              <a:srgbClr val="000000"/>
            </a:solidFill>
            <a:prstDash val="solid"/>
            <a:round/>
            <a:headEnd type="none" w="sm" len="sm"/>
            <a:tailEnd type="none" w="sm" len="sm"/>
          </a:ln>
        </p:spPr>
      </p:cxnSp>
      <p:cxnSp>
        <p:nvCxnSpPr>
          <p:cNvPr id="154" name="Google Shape;62;p4"/>
          <p:cNvCxnSpPr/>
          <p:nvPr/>
        </p:nvCxnSpPr>
        <p:spPr>
          <a:xfrm xmlns:a="http://schemas.openxmlformats.org/drawingml/2006/main" rot="10800000" flipH="0" flipV="0">
            <a:off x="7438322" y="4768825"/>
            <a:ext cx="0" cy="387427"/>
          </a:xfrm>
          <a:prstGeom xmlns:a="http://schemas.openxmlformats.org/drawingml/2006/main" prst="straightConnector1">
            <a:avLst/>
          </a:prstGeom>
          <a:ln xmlns:a="http://schemas.openxmlformats.org/drawingml/2006/main" w="82150" cap="flat">
            <a:solidFill>
              <a:srgbClr val="000000"/>
            </a:solidFill>
            <a:prstDash val="solid"/>
            <a:round/>
            <a:headEnd type="none" w="sm" len="sm"/>
            <a:tailEnd type="none" w="sm" len="sm"/>
          </a:ln>
        </p:spPr>
      </p:cxnSp>
      <p:cxnSp>
        <p:nvCxnSpPr>
          <p:cNvPr id="155" name="Google Shape;63;p4"/>
          <p:cNvCxnSpPr/>
          <p:nvPr/>
        </p:nvCxnSpPr>
        <p:spPr>
          <a:xfrm xmlns:a="http://schemas.openxmlformats.org/drawingml/2006/main" rot="10800000" flipH="0" flipV="0">
            <a:off x="7078612" y="4796523"/>
            <a:ext cx="387427" cy="0"/>
          </a:xfrm>
          <a:prstGeom xmlns:a="http://schemas.openxmlformats.org/drawingml/2006/main" prst="straightConnector1">
            <a:avLst/>
          </a:prstGeom>
          <a:ln xmlns:a="http://schemas.openxmlformats.org/drawingml/2006/main" w="82150" cap="flat">
            <a:solidFill>
              <a:srgbClr val="000000"/>
            </a:solidFill>
            <a:prstDash val="solid"/>
            <a:round/>
            <a:headEnd type="none" w="sm" len="sm"/>
            <a:tailEnd type="none" w="sm" len="sm"/>
          </a:ln>
        </p:spPr>
      </p:cxnSp>
      <p:sp>
        <p:nvSpPr>
          <p:cNvPr id="66" name="Google Shape;66;p4">
            <a:extLst xmlns:a="http://schemas.openxmlformats.org/drawingml/2006/main">
              <a:ext uri="{FF2B5EF4-FFF2-40B4-BE49-F238E27FC236}">
                <a16:creationId xmlns:a16="http://schemas.microsoft.com/office/drawing/2014/main" id="{9A521667-B38D-4C69-94FD-A06E6632A741}"/>
              </a:ext>
            </a:extLst>
          </p:cNvPr>
          <p:cNvSpPr>
            <a:spLocks xmlns:a="http://schemas.openxmlformats.org/drawingml/2006/main" noGrp="1"/>
          </p:cNvSpPr>
          <p:nvPr/>
        </p:nvSpPr>
        <p:spPr>
          <a:xfrm xmlns:a="http://schemas.openxmlformats.org/drawingml/2006/main" rot="0" flipH="0" flipV="0">
            <a:off x="6693590" y="6219734"/>
            <a:ext cx="1007002" cy="1007002"/>
          </a:xfrm>
          <a:custGeom xmlns:a="http://schemas.openxmlformats.org/drawingml/2006/main">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xmlns:a="http://schemas.openxmlformats.org/drawingml/2006/main">
            <a:srgbClr val="FFFFFF"/>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67" name="Google Shape;67;p4">
            <a:extLst xmlns:a="http://schemas.openxmlformats.org/drawingml/2006/main">
              <a:ext uri="{FF2B5EF4-FFF2-40B4-BE49-F238E27FC236}">
                <a16:creationId xmlns:a16="http://schemas.microsoft.com/office/drawing/2014/main" id="{6473A6B2-EE5D-4FF0-B1AE-87C514C33F31}"/>
              </a:ext>
            </a:extLst>
          </p:cNvPr>
          <p:cNvSpPr>
            <a:spLocks xmlns:a="http://schemas.openxmlformats.org/drawingml/2006/main" noGrp="1"/>
          </p:cNvSpPr>
          <p:nvPr/>
        </p:nvSpPr>
        <p:spPr>
          <a:xfrm xmlns:a="http://schemas.openxmlformats.org/drawingml/2006/main" rot="0" flipH="0" flipV="0">
            <a:off x="6787996" y="6255136"/>
            <a:ext cx="818065" cy="877162"/>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30250" tIns="30250" rIns="30250" bIns="30250" anchor="ctr">
            <a:noAutofit/>
          </a:bodyPr>
          <a:lstStyle xmlns:a="http://schemas.openxmlformats.org/drawingml/2006/main"/>
          <a:p xmlns:a="http://schemas.openxmlformats.org/drawingml/2006/main">
            <a:pPr marL="0" marR="0" lvl="0" indent="0" algn="ctr">
              <a:lnSpc>
                <a:spcPct val="186666"/>
              </a:lnSpc>
              <a:spcBef>
                <a:spcPts val="0"/>
              </a:spcBef>
              <a:spcAft>
                <a:spcPts val="0"/>
              </a:spcAft>
              <a:buNone/>
            </a:pPr>
            <a:r>
              <a:t/>
            </a:r>
            <a:endParaRPr sz="1800" b="0" i="0" u="none" cap="none">
              <a:solidFill>
                <a:schemeClr val="dk1"/>
              </a:solidFill>
              <a:latin typeface="Calibri"/>
              <a:ea typeface="Calibri"/>
              <a:cs typeface="Calibri"/>
            </a:endParaRPr>
          </a:p>
        </p:txBody>
      </p:sp>
      <p:cxnSp>
        <p:nvCxnSpPr>
          <p:cNvPr id="158" name="Google Shape;68;p4"/>
          <p:cNvCxnSpPr/>
          <p:nvPr/>
        </p:nvCxnSpPr>
        <p:spPr>
          <a:xfrm xmlns:a="http://schemas.openxmlformats.org/drawingml/2006/main" rot="10800000" flipH="1" flipV="0">
            <a:off x="6929802" y="6492774"/>
            <a:ext cx="502171" cy="502171"/>
          </a:xfrm>
          <a:prstGeom xmlns:a="http://schemas.openxmlformats.org/drawingml/2006/main" prst="straightConnector1">
            <a:avLst/>
          </a:prstGeom>
          <a:ln xmlns:a="http://schemas.openxmlformats.org/drawingml/2006/main" w="82150" cap="flat">
            <a:solidFill>
              <a:srgbClr val="000000"/>
            </a:solidFill>
            <a:prstDash val="solid"/>
            <a:round/>
            <a:headEnd type="none" w="sm" len="sm"/>
            <a:tailEnd type="none" w="sm" len="sm"/>
          </a:ln>
        </p:spPr>
      </p:cxnSp>
      <p:cxnSp>
        <p:nvCxnSpPr>
          <p:cNvPr id="159" name="Google Shape;69;p4"/>
          <p:cNvCxnSpPr/>
          <p:nvPr/>
        </p:nvCxnSpPr>
        <p:spPr>
          <a:xfrm xmlns:a="http://schemas.openxmlformats.org/drawingml/2006/main" rot="10800000" flipH="0" flipV="0">
            <a:off x="7438322" y="6454305"/>
            <a:ext cx="0" cy="387427"/>
          </a:xfrm>
          <a:prstGeom xmlns:a="http://schemas.openxmlformats.org/drawingml/2006/main" prst="straightConnector1">
            <a:avLst/>
          </a:prstGeom>
          <a:ln xmlns:a="http://schemas.openxmlformats.org/drawingml/2006/main" w="82150" cap="flat">
            <a:solidFill>
              <a:srgbClr val="000000"/>
            </a:solidFill>
            <a:prstDash val="solid"/>
            <a:round/>
            <a:headEnd type="none" w="sm" len="sm"/>
            <a:tailEnd type="none" w="sm" len="sm"/>
          </a:ln>
        </p:spPr>
      </p:cxnSp>
      <p:cxnSp>
        <p:nvCxnSpPr>
          <p:cNvPr id="160" name="Google Shape;70;p4"/>
          <p:cNvCxnSpPr/>
          <p:nvPr/>
        </p:nvCxnSpPr>
        <p:spPr>
          <a:xfrm xmlns:a="http://schemas.openxmlformats.org/drawingml/2006/main" rot="10800000" flipH="0" flipV="0">
            <a:off x="7078612" y="6482003"/>
            <a:ext cx="387427" cy="0"/>
          </a:xfrm>
          <a:prstGeom xmlns:a="http://schemas.openxmlformats.org/drawingml/2006/main" prst="straightConnector1">
            <a:avLst/>
          </a:prstGeom>
          <a:ln xmlns:a="http://schemas.openxmlformats.org/drawingml/2006/main" w="82150" cap="flat">
            <a:solidFill>
              <a:srgbClr val="000000"/>
            </a:solidFill>
            <a:prstDash val="solid"/>
            <a:round/>
            <a:headEnd type="none" w="sm" len="sm"/>
            <a:tailEnd type="none" w="sm" len="sm"/>
          </a:ln>
        </p:spPr>
      </p:cxnSp>
      <p:sp>
        <p:nvSpPr>
          <p:cNvPr id="73" name="Google Shape;73;p4">
            <a:extLst xmlns:a="http://schemas.openxmlformats.org/drawingml/2006/main">
              <a:ext uri="{FF2B5EF4-FFF2-40B4-BE49-F238E27FC236}">
                <a16:creationId xmlns:a16="http://schemas.microsoft.com/office/drawing/2014/main" id="{D9CDA2BF-64B0-4F0C-A935-7B403BEB7A20}"/>
              </a:ext>
            </a:extLst>
          </p:cNvPr>
          <p:cNvSpPr>
            <a:spLocks xmlns:a="http://schemas.openxmlformats.org/drawingml/2006/main" noGrp="1"/>
          </p:cNvSpPr>
          <p:nvPr/>
        </p:nvSpPr>
        <p:spPr>
          <a:xfrm xmlns:a="http://schemas.openxmlformats.org/drawingml/2006/main" rot="0" flipH="0" flipV="0">
            <a:off x="6693590" y="7907932"/>
            <a:ext cx="1007002" cy="1007002"/>
          </a:xfrm>
          <a:custGeom xmlns:a="http://schemas.openxmlformats.org/drawingml/2006/main">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xmlns:a="http://schemas.openxmlformats.org/drawingml/2006/main">
            <a:srgbClr val="FFFFFF"/>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74" name="Google Shape;74;p4">
            <a:extLst xmlns:a="http://schemas.openxmlformats.org/drawingml/2006/main">
              <a:ext uri="{FF2B5EF4-FFF2-40B4-BE49-F238E27FC236}">
                <a16:creationId xmlns:a16="http://schemas.microsoft.com/office/drawing/2014/main" id="{611514AC-9D4A-4951-B438-A0146E9C31E8}"/>
              </a:ext>
            </a:extLst>
          </p:cNvPr>
          <p:cNvSpPr>
            <a:spLocks xmlns:a="http://schemas.openxmlformats.org/drawingml/2006/main" noGrp="1"/>
          </p:cNvSpPr>
          <p:nvPr/>
        </p:nvSpPr>
        <p:spPr>
          <a:xfrm xmlns:a="http://schemas.openxmlformats.org/drawingml/2006/main" rot="0" flipH="0" flipV="0">
            <a:off x="6787996" y="7943334"/>
            <a:ext cx="818065" cy="877162"/>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30250" tIns="30250" rIns="30250" bIns="30250" anchor="ctr">
            <a:noAutofit/>
          </a:bodyPr>
          <a:lstStyle xmlns:a="http://schemas.openxmlformats.org/drawingml/2006/main"/>
          <a:p xmlns:a="http://schemas.openxmlformats.org/drawingml/2006/main">
            <a:pPr marL="0" marR="0" lvl="0" indent="0" algn="ctr">
              <a:lnSpc>
                <a:spcPct val="186666"/>
              </a:lnSpc>
              <a:spcBef>
                <a:spcPts val="0"/>
              </a:spcBef>
              <a:spcAft>
                <a:spcPts val="0"/>
              </a:spcAft>
              <a:buNone/>
            </a:pPr>
            <a:r>
              <a:t/>
            </a:r>
            <a:endParaRPr sz="1800" b="0" i="0" u="none" cap="none">
              <a:solidFill>
                <a:schemeClr val="dk1"/>
              </a:solidFill>
              <a:latin typeface="Calibri"/>
              <a:ea typeface="Calibri"/>
              <a:cs typeface="Calibri"/>
            </a:endParaRPr>
          </a:p>
        </p:txBody>
      </p:sp>
      <p:cxnSp>
        <p:nvCxnSpPr>
          <p:cNvPr id="163" name="Google Shape;75;p4"/>
          <p:cNvCxnSpPr/>
          <p:nvPr/>
        </p:nvCxnSpPr>
        <p:spPr>
          <a:xfrm xmlns:a="http://schemas.openxmlformats.org/drawingml/2006/main" rot="10800000" flipH="1" flipV="0">
            <a:off x="6929802" y="8180972"/>
            <a:ext cx="502171" cy="502171"/>
          </a:xfrm>
          <a:prstGeom xmlns:a="http://schemas.openxmlformats.org/drawingml/2006/main" prst="straightConnector1">
            <a:avLst/>
          </a:prstGeom>
          <a:ln xmlns:a="http://schemas.openxmlformats.org/drawingml/2006/main" w="82150" cap="flat">
            <a:solidFill>
              <a:srgbClr val="000000"/>
            </a:solidFill>
            <a:prstDash val="solid"/>
            <a:round/>
            <a:headEnd type="none" w="sm" len="sm"/>
            <a:tailEnd type="none" w="sm" len="sm"/>
          </a:ln>
        </p:spPr>
      </p:cxnSp>
      <p:cxnSp>
        <p:nvCxnSpPr>
          <p:cNvPr id="164" name="Google Shape;76;p4"/>
          <p:cNvCxnSpPr/>
          <p:nvPr/>
        </p:nvCxnSpPr>
        <p:spPr>
          <a:xfrm xmlns:a="http://schemas.openxmlformats.org/drawingml/2006/main" rot="10800000" flipH="0" flipV="0">
            <a:off x="7438322" y="8142503"/>
            <a:ext cx="0" cy="387427"/>
          </a:xfrm>
          <a:prstGeom xmlns:a="http://schemas.openxmlformats.org/drawingml/2006/main" prst="straightConnector1">
            <a:avLst/>
          </a:prstGeom>
          <a:ln xmlns:a="http://schemas.openxmlformats.org/drawingml/2006/main" w="82150" cap="flat">
            <a:solidFill>
              <a:srgbClr val="000000"/>
            </a:solidFill>
            <a:prstDash val="solid"/>
            <a:round/>
            <a:headEnd type="none" w="sm" len="sm"/>
            <a:tailEnd type="none" w="sm" len="sm"/>
          </a:ln>
        </p:spPr>
      </p:cxnSp>
      <p:cxnSp>
        <p:nvCxnSpPr>
          <p:cNvPr id="165" name="Google Shape;77;p4"/>
          <p:cNvCxnSpPr/>
          <p:nvPr/>
        </p:nvCxnSpPr>
        <p:spPr>
          <a:xfrm xmlns:a="http://schemas.openxmlformats.org/drawingml/2006/main" rot="10800000" flipH="0" flipV="0">
            <a:off x="7078612" y="8170201"/>
            <a:ext cx="387427" cy="0"/>
          </a:xfrm>
          <a:prstGeom xmlns:a="http://schemas.openxmlformats.org/drawingml/2006/main" prst="straightConnector1">
            <a:avLst/>
          </a:prstGeom>
          <a:ln xmlns:a="http://schemas.openxmlformats.org/drawingml/2006/main" w="82150" cap="flat">
            <a:solidFill>
              <a:srgbClr val="000000"/>
            </a:solidFill>
            <a:prstDash val="solid"/>
            <a:round/>
            <a:headEnd type="none" w="sm" len="sm"/>
            <a:tailEnd type="none" w="sm" len="sm"/>
          </a:ln>
        </p:spPr>
      </p:cxnSp>
      <p:sp>
        <p:nvSpPr>
          <p:cNvPr id="78" name="Google Shape;78;p4">
            <a:extLst xmlns:a="http://schemas.openxmlformats.org/drawingml/2006/main">
              <a:ext uri="{FF2B5EF4-FFF2-40B4-BE49-F238E27FC236}">
                <a16:creationId xmlns:a16="http://schemas.microsoft.com/office/drawing/2014/main" id="{D61BD19A-44AD-4069-92C7-2BED52992A25}"/>
              </a:ext>
            </a:extLst>
          </p:cNvPr>
          <p:cNvSpPr>
            <a:spLocks xmlns:a="http://schemas.openxmlformats.org/drawingml/2006/main" noGrp="1"/>
          </p:cNvSpPr>
          <p:nvPr>
            <p:ph type="body" idx="7"/>
          </p:nvPr>
        </p:nvSpPr>
        <p:spPr>
          <a:xfrm xmlns:a="http://schemas.openxmlformats.org/drawingml/2006/main">
            <a:off x="1039100" y="4554488"/>
            <a:ext cx="5247300" cy="4869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431800">
              <a:spcBef>
                <a:spcPts val="640"/>
              </a:spcBef>
              <a:spcAft>
                <a:spcPts val="0"/>
              </a:spcAft>
              <a:buSzPts val="3200"/>
              <a:buChar char="•"/>
              <a:defRPr sz="3200"/>
            </a:lvl1pPr>
            <a:lvl2pPr marL="914400" indent="-431800">
              <a:spcBef>
                <a:spcPts val="560"/>
              </a:spcBef>
              <a:spcAft>
                <a:spcPts val="0"/>
              </a:spcAft>
              <a:buSzPts val="3200"/>
              <a:buChar char="–"/>
              <a:defRPr b="1"/>
            </a:lvl2pPr>
            <a:lvl3pPr marL="1371600" indent="-431800">
              <a:spcBef>
                <a:spcPts val="480"/>
              </a:spcBef>
              <a:spcAft>
                <a:spcPts val="0"/>
              </a:spcAft>
              <a:buSzPts val="3200"/>
              <a:buChar char="•"/>
              <a:defRPr sz="3200" b="1"/>
            </a:lvl3pPr>
            <a:lvl4pPr marL="1828800" indent="-431800">
              <a:spcBef>
                <a:spcPts val="400"/>
              </a:spcBef>
              <a:spcAft>
                <a:spcPts val="0"/>
              </a:spcAft>
              <a:buSzPts val="3200"/>
              <a:buChar char="–"/>
              <a:defRPr sz="3200" b="1"/>
            </a:lvl4pPr>
            <a:lvl5pPr marL="2286000" indent="-431800">
              <a:spcBef>
                <a:spcPts val="400"/>
              </a:spcBef>
              <a:spcAft>
                <a:spcPts val="0"/>
              </a:spcAft>
              <a:buSzPts val="3200"/>
              <a:buChar char="»"/>
              <a:defRPr sz="3200" b="1"/>
            </a:lvl5pPr>
            <a:lvl6pPr marL="2743200" indent="-431800">
              <a:spcBef>
                <a:spcPts val="400"/>
              </a:spcBef>
              <a:spcAft>
                <a:spcPts val="0"/>
              </a:spcAft>
              <a:buSzPts val="3200"/>
              <a:buChar char="•"/>
              <a:defRPr sz="3200" b="1"/>
            </a:lvl6pPr>
            <a:lvl7pPr marL="3200400" indent="-431800">
              <a:spcBef>
                <a:spcPts val="400"/>
              </a:spcBef>
              <a:spcAft>
                <a:spcPts val="0"/>
              </a:spcAft>
              <a:buSzPts val="3200"/>
              <a:buChar char="•"/>
              <a:defRPr sz="3200" b="1"/>
            </a:lvl7pPr>
            <a:lvl8pPr marL="3657600" indent="-431800">
              <a:spcBef>
                <a:spcPts val="400"/>
              </a:spcBef>
              <a:spcAft>
                <a:spcPts val="0"/>
              </a:spcAft>
              <a:buSzPts val="3200"/>
              <a:buChar char="•"/>
              <a:defRPr sz="3200" b="1"/>
            </a:lvl8pPr>
            <a:lvl9pPr marL="4114800" indent="-431800">
              <a:spcBef>
                <a:spcPts val="400"/>
              </a:spcBef>
              <a:spcAft>
                <a:spcPts val="0"/>
              </a:spcAft>
              <a:buSzPts val="3200"/>
              <a:buChar char="•"/>
              <a:defRPr sz="3200" b="1"/>
            </a:lvl9pPr>
          </a:lstStyle>
          <a:p xmlns:a="http://schemas.openxmlformats.org/drawingml/2006/main"/>
        </p:txBody>
      </p:sp>
      <p:sp>
        <p:nvSpPr>
          <p:cNvPr id="79" name="Google Shape;79;p4">
            <a:extLst xmlns:a="http://schemas.openxmlformats.org/drawingml/2006/main">
              <a:ext uri="{FF2B5EF4-FFF2-40B4-BE49-F238E27FC236}">
                <a16:creationId xmlns:a16="http://schemas.microsoft.com/office/drawing/2014/main" id="{B9966CCD-E0B2-4981-99D7-20260B7F3E51}"/>
              </a:ext>
            </a:extLst>
          </p:cNvPr>
          <p:cNvSpPr>
            <a:spLocks xmlns:a="http://schemas.openxmlformats.org/drawingml/2006/main" noGrp="1"/>
          </p:cNvSpPr>
          <p:nvPr>
            <p:ph type="body" idx="8"/>
          </p:nvPr>
        </p:nvSpPr>
        <p:spPr>
          <a:xfrm xmlns:a="http://schemas.openxmlformats.org/drawingml/2006/main">
            <a:off x="1039100" y="5041388"/>
            <a:ext cx="5247300" cy="4869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61950">
              <a:spcBef>
                <a:spcPts val="640"/>
              </a:spcBef>
              <a:spcAft>
                <a:spcPts val="0"/>
              </a:spcAft>
              <a:buSzPts val="2100"/>
              <a:buChar char="•"/>
              <a:defRPr sz="2100" b="0"/>
            </a:lvl1pPr>
            <a:lvl2pPr marL="914400" indent="-361950">
              <a:spcBef>
                <a:spcPts val="560"/>
              </a:spcBef>
              <a:spcAft>
                <a:spcPts val="0"/>
              </a:spcAft>
              <a:buSzPts val="2100"/>
              <a:buChar char="–"/>
              <a:defRPr sz="2100"/>
            </a:lvl2pPr>
            <a:lvl3pPr marL="1371600" indent="-361950">
              <a:spcBef>
                <a:spcPts val="480"/>
              </a:spcBef>
              <a:spcAft>
                <a:spcPts val="0"/>
              </a:spcAft>
              <a:buSzPts val="2100"/>
              <a:buChar char="•"/>
              <a:defRPr/>
            </a:lvl3pPr>
            <a:lvl4pPr marL="1828800" indent="-361950">
              <a:spcBef>
                <a:spcPts val="400"/>
              </a:spcBef>
              <a:spcAft>
                <a:spcPts val="0"/>
              </a:spcAft>
              <a:buSzPts val="2100"/>
              <a:buChar char="–"/>
              <a:defRPr sz="2100"/>
            </a:lvl4pPr>
            <a:lvl5pPr marL="2286000" indent="-361950">
              <a:spcBef>
                <a:spcPts val="400"/>
              </a:spcBef>
              <a:spcAft>
                <a:spcPts val="0"/>
              </a:spcAft>
              <a:buSzPts val="2100"/>
              <a:buChar char="»"/>
              <a:defRPr sz="2100"/>
            </a:lvl5pPr>
            <a:lvl6pPr marL="2743200" indent="-361950">
              <a:spcBef>
                <a:spcPts val="400"/>
              </a:spcBef>
              <a:spcAft>
                <a:spcPts val="0"/>
              </a:spcAft>
              <a:buSzPts val="2100"/>
              <a:buChar char="•"/>
              <a:defRPr sz="2100"/>
            </a:lvl6pPr>
            <a:lvl7pPr marL="3200400" indent="-361950">
              <a:spcBef>
                <a:spcPts val="400"/>
              </a:spcBef>
              <a:spcAft>
                <a:spcPts val="0"/>
              </a:spcAft>
              <a:buSzPts val="2100"/>
              <a:buChar char="•"/>
              <a:defRPr sz="2100"/>
            </a:lvl7pPr>
            <a:lvl8pPr marL="3657600" indent="-361950">
              <a:spcBef>
                <a:spcPts val="400"/>
              </a:spcBef>
              <a:spcAft>
                <a:spcPts val="0"/>
              </a:spcAft>
              <a:buSzPts val="2100"/>
              <a:buChar char="•"/>
              <a:defRPr sz="2100"/>
            </a:lvl8pPr>
            <a:lvl9pPr marL="4114800" indent="-361950">
              <a:spcBef>
                <a:spcPts val="400"/>
              </a:spcBef>
              <a:spcAft>
                <a:spcPts val="0"/>
              </a:spcAft>
              <a:buSzPts val="2100"/>
              <a:buChar char="•"/>
              <a:defRPr sz="2100"/>
            </a:lvl9pPr>
          </a:lstStyle>
          <a:p xmlns:a="http://schemas.openxmlformats.org/drawingml/2006/main"/>
        </p:txBody>
      </p:sp>
      <p:sp>
        <p:nvSpPr>
          <p:cNvPr id="80" name="Google Shape;80;p4">
            <a:extLst xmlns:a="http://schemas.openxmlformats.org/drawingml/2006/main">
              <a:ext uri="{FF2B5EF4-FFF2-40B4-BE49-F238E27FC236}">
                <a16:creationId xmlns:a16="http://schemas.microsoft.com/office/drawing/2014/main" id="{6387ECCC-8B62-4B0B-A04F-7A67C88C3A34}"/>
              </a:ext>
            </a:extLst>
          </p:cNvPr>
          <p:cNvSpPr>
            <a:spLocks xmlns:a="http://schemas.openxmlformats.org/drawingml/2006/main" noGrp="1"/>
          </p:cNvSpPr>
          <p:nvPr>
            <p:ph type="body" idx="9"/>
          </p:nvPr>
        </p:nvSpPr>
        <p:spPr>
          <a:xfrm xmlns:a="http://schemas.openxmlformats.org/drawingml/2006/main">
            <a:off x="1039100" y="6233650"/>
            <a:ext cx="5247300" cy="4869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431800">
              <a:spcBef>
                <a:spcPts val="640"/>
              </a:spcBef>
              <a:spcAft>
                <a:spcPts val="0"/>
              </a:spcAft>
              <a:buSzPts val="3200"/>
              <a:buChar char="•"/>
              <a:defRPr sz="3200"/>
            </a:lvl1pPr>
            <a:lvl2pPr marL="914400" indent="-431800">
              <a:spcBef>
                <a:spcPts val="560"/>
              </a:spcBef>
              <a:spcAft>
                <a:spcPts val="0"/>
              </a:spcAft>
              <a:buSzPts val="3200"/>
              <a:buChar char="–"/>
              <a:defRPr b="1"/>
            </a:lvl2pPr>
            <a:lvl3pPr marL="1371600" indent="-431800">
              <a:spcBef>
                <a:spcPts val="480"/>
              </a:spcBef>
              <a:spcAft>
                <a:spcPts val="0"/>
              </a:spcAft>
              <a:buSzPts val="3200"/>
              <a:buChar char="•"/>
              <a:defRPr sz="3200" b="1"/>
            </a:lvl3pPr>
            <a:lvl4pPr marL="1828800" indent="-431800">
              <a:spcBef>
                <a:spcPts val="400"/>
              </a:spcBef>
              <a:spcAft>
                <a:spcPts val="0"/>
              </a:spcAft>
              <a:buSzPts val="3200"/>
              <a:buChar char="–"/>
              <a:defRPr sz="3200" b="1"/>
            </a:lvl4pPr>
            <a:lvl5pPr marL="2286000" indent="-431800">
              <a:spcBef>
                <a:spcPts val="400"/>
              </a:spcBef>
              <a:spcAft>
                <a:spcPts val="0"/>
              </a:spcAft>
              <a:buSzPts val="3200"/>
              <a:buChar char="»"/>
              <a:defRPr sz="3200" b="1"/>
            </a:lvl5pPr>
            <a:lvl6pPr marL="2743200" indent="-431800">
              <a:spcBef>
                <a:spcPts val="400"/>
              </a:spcBef>
              <a:spcAft>
                <a:spcPts val="0"/>
              </a:spcAft>
              <a:buSzPts val="3200"/>
              <a:buChar char="•"/>
              <a:defRPr sz="3200" b="1"/>
            </a:lvl6pPr>
            <a:lvl7pPr marL="3200400" indent="-431800">
              <a:spcBef>
                <a:spcPts val="400"/>
              </a:spcBef>
              <a:spcAft>
                <a:spcPts val="0"/>
              </a:spcAft>
              <a:buSzPts val="3200"/>
              <a:buChar char="•"/>
              <a:defRPr sz="3200" b="1"/>
            </a:lvl7pPr>
            <a:lvl8pPr marL="3657600" indent="-431800">
              <a:spcBef>
                <a:spcPts val="400"/>
              </a:spcBef>
              <a:spcAft>
                <a:spcPts val="0"/>
              </a:spcAft>
              <a:buSzPts val="3200"/>
              <a:buChar char="•"/>
              <a:defRPr sz="3200" b="1"/>
            </a:lvl8pPr>
            <a:lvl9pPr marL="4114800" indent="-431800">
              <a:spcBef>
                <a:spcPts val="400"/>
              </a:spcBef>
              <a:spcAft>
                <a:spcPts val="0"/>
              </a:spcAft>
              <a:buSzPts val="3200"/>
              <a:buChar char="•"/>
              <a:defRPr sz="3200" b="1"/>
            </a:lvl9pPr>
          </a:lstStyle>
          <a:p xmlns:a="http://schemas.openxmlformats.org/drawingml/2006/main"/>
        </p:txBody>
      </p:sp>
      <p:sp>
        <p:nvSpPr>
          <p:cNvPr id="81" name="Google Shape;81;p4">
            <a:extLst xmlns:a="http://schemas.openxmlformats.org/drawingml/2006/main">
              <a:ext uri="{FF2B5EF4-FFF2-40B4-BE49-F238E27FC236}">
                <a16:creationId xmlns:a16="http://schemas.microsoft.com/office/drawing/2014/main" id="{469EFFD2-DD97-4FD9-8133-0245A79D44C3}"/>
              </a:ext>
            </a:extLst>
          </p:cNvPr>
          <p:cNvSpPr>
            <a:spLocks xmlns:a="http://schemas.openxmlformats.org/drawingml/2006/main" noGrp="1"/>
          </p:cNvSpPr>
          <p:nvPr>
            <p:ph type="body" idx="13"/>
          </p:nvPr>
        </p:nvSpPr>
        <p:spPr>
          <a:xfrm xmlns:a="http://schemas.openxmlformats.org/drawingml/2006/main">
            <a:off x="1039100" y="6720550"/>
            <a:ext cx="5247300" cy="4869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61950">
              <a:spcBef>
                <a:spcPts val="640"/>
              </a:spcBef>
              <a:spcAft>
                <a:spcPts val="0"/>
              </a:spcAft>
              <a:buSzPts val="2100"/>
              <a:buChar char="•"/>
              <a:defRPr sz="2100" b="0"/>
            </a:lvl1pPr>
            <a:lvl2pPr marL="914400" indent="-361950">
              <a:spcBef>
                <a:spcPts val="560"/>
              </a:spcBef>
              <a:spcAft>
                <a:spcPts val="0"/>
              </a:spcAft>
              <a:buSzPts val="2100"/>
              <a:buChar char="–"/>
              <a:defRPr sz="2100"/>
            </a:lvl2pPr>
            <a:lvl3pPr marL="1371600" indent="-361950">
              <a:spcBef>
                <a:spcPts val="480"/>
              </a:spcBef>
              <a:spcAft>
                <a:spcPts val="0"/>
              </a:spcAft>
              <a:buSzPts val="2100"/>
              <a:buChar char="•"/>
              <a:defRPr/>
            </a:lvl3pPr>
            <a:lvl4pPr marL="1828800" indent="-361950">
              <a:spcBef>
                <a:spcPts val="400"/>
              </a:spcBef>
              <a:spcAft>
                <a:spcPts val="0"/>
              </a:spcAft>
              <a:buSzPts val="2100"/>
              <a:buChar char="–"/>
              <a:defRPr sz="2100"/>
            </a:lvl4pPr>
            <a:lvl5pPr marL="2286000" indent="-361950">
              <a:spcBef>
                <a:spcPts val="400"/>
              </a:spcBef>
              <a:spcAft>
                <a:spcPts val="0"/>
              </a:spcAft>
              <a:buSzPts val="2100"/>
              <a:buChar char="»"/>
              <a:defRPr sz="2100"/>
            </a:lvl5pPr>
            <a:lvl6pPr marL="2743200" indent="-361950">
              <a:spcBef>
                <a:spcPts val="400"/>
              </a:spcBef>
              <a:spcAft>
                <a:spcPts val="0"/>
              </a:spcAft>
              <a:buSzPts val="2100"/>
              <a:buChar char="•"/>
              <a:defRPr sz="2100"/>
            </a:lvl6pPr>
            <a:lvl7pPr marL="3200400" indent="-361950">
              <a:spcBef>
                <a:spcPts val="400"/>
              </a:spcBef>
              <a:spcAft>
                <a:spcPts val="0"/>
              </a:spcAft>
              <a:buSzPts val="2100"/>
              <a:buChar char="•"/>
              <a:defRPr sz="2100"/>
            </a:lvl7pPr>
            <a:lvl8pPr marL="3657600" indent="-361950">
              <a:spcBef>
                <a:spcPts val="400"/>
              </a:spcBef>
              <a:spcAft>
                <a:spcPts val="0"/>
              </a:spcAft>
              <a:buSzPts val="2100"/>
              <a:buChar char="•"/>
              <a:defRPr sz="2100"/>
            </a:lvl8pPr>
            <a:lvl9pPr marL="4114800" indent="-361950">
              <a:spcBef>
                <a:spcPts val="400"/>
              </a:spcBef>
              <a:spcAft>
                <a:spcPts val="0"/>
              </a:spcAft>
              <a:buSzPts val="2100"/>
              <a:buChar char="•"/>
              <a:defRPr sz="2100"/>
            </a:lvl9pPr>
          </a:lstStyle>
          <a:p xmlns:a="http://schemas.openxmlformats.org/drawingml/2006/main"/>
        </p:txBody>
      </p:sp>
      <p:sp>
        <p:nvSpPr>
          <p:cNvPr id="82" name="Google Shape;82;p4">
            <a:extLst xmlns:a="http://schemas.openxmlformats.org/drawingml/2006/main">
              <a:ext uri="{FF2B5EF4-FFF2-40B4-BE49-F238E27FC236}">
                <a16:creationId xmlns:a16="http://schemas.microsoft.com/office/drawing/2014/main" id="{945A6FA1-195C-4A2C-B29B-F52E7556EE32}"/>
              </a:ext>
            </a:extLst>
          </p:cNvPr>
          <p:cNvSpPr>
            <a:spLocks xmlns:a="http://schemas.openxmlformats.org/drawingml/2006/main" noGrp="1"/>
          </p:cNvSpPr>
          <p:nvPr>
            <p:ph type="body" idx="14"/>
          </p:nvPr>
        </p:nvSpPr>
        <p:spPr>
          <a:xfrm xmlns:a="http://schemas.openxmlformats.org/drawingml/2006/main">
            <a:off x="1039100" y="7919138"/>
            <a:ext cx="5247300" cy="4869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431800">
              <a:spcBef>
                <a:spcPts val="640"/>
              </a:spcBef>
              <a:spcAft>
                <a:spcPts val="0"/>
              </a:spcAft>
              <a:buSzPts val="3200"/>
              <a:buChar char="•"/>
              <a:defRPr sz="3200"/>
            </a:lvl1pPr>
            <a:lvl2pPr marL="914400" indent="-431800">
              <a:spcBef>
                <a:spcPts val="560"/>
              </a:spcBef>
              <a:spcAft>
                <a:spcPts val="0"/>
              </a:spcAft>
              <a:buSzPts val="3200"/>
              <a:buChar char="–"/>
              <a:defRPr b="1"/>
            </a:lvl2pPr>
            <a:lvl3pPr marL="1371600" indent="-431800">
              <a:spcBef>
                <a:spcPts val="480"/>
              </a:spcBef>
              <a:spcAft>
                <a:spcPts val="0"/>
              </a:spcAft>
              <a:buSzPts val="3200"/>
              <a:buChar char="•"/>
              <a:defRPr sz="3200" b="1"/>
            </a:lvl3pPr>
            <a:lvl4pPr marL="1828800" indent="-431800">
              <a:spcBef>
                <a:spcPts val="400"/>
              </a:spcBef>
              <a:spcAft>
                <a:spcPts val="0"/>
              </a:spcAft>
              <a:buSzPts val="3200"/>
              <a:buChar char="–"/>
              <a:defRPr sz="3200" b="1"/>
            </a:lvl4pPr>
            <a:lvl5pPr marL="2286000" indent="-431800">
              <a:spcBef>
                <a:spcPts val="400"/>
              </a:spcBef>
              <a:spcAft>
                <a:spcPts val="0"/>
              </a:spcAft>
              <a:buSzPts val="3200"/>
              <a:buChar char="»"/>
              <a:defRPr sz="3200" b="1"/>
            </a:lvl5pPr>
            <a:lvl6pPr marL="2743200" indent="-431800">
              <a:spcBef>
                <a:spcPts val="400"/>
              </a:spcBef>
              <a:spcAft>
                <a:spcPts val="0"/>
              </a:spcAft>
              <a:buSzPts val="3200"/>
              <a:buChar char="•"/>
              <a:defRPr sz="3200" b="1"/>
            </a:lvl6pPr>
            <a:lvl7pPr marL="3200400" indent="-431800">
              <a:spcBef>
                <a:spcPts val="400"/>
              </a:spcBef>
              <a:spcAft>
                <a:spcPts val="0"/>
              </a:spcAft>
              <a:buSzPts val="3200"/>
              <a:buChar char="•"/>
              <a:defRPr sz="3200" b="1"/>
            </a:lvl7pPr>
            <a:lvl8pPr marL="3657600" indent="-431800">
              <a:spcBef>
                <a:spcPts val="400"/>
              </a:spcBef>
              <a:spcAft>
                <a:spcPts val="0"/>
              </a:spcAft>
              <a:buSzPts val="3200"/>
              <a:buChar char="•"/>
              <a:defRPr sz="3200" b="1"/>
            </a:lvl8pPr>
            <a:lvl9pPr marL="4114800" indent="-431800">
              <a:spcBef>
                <a:spcPts val="400"/>
              </a:spcBef>
              <a:spcAft>
                <a:spcPts val="0"/>
              </a:spcAft>
              <a:buSzPts val="3200"/>
              <a:buChar char="•"/>
              <a:defRPr sz="3200" b="1"/>
            </a:lvl9pPr>
          </a:lstStyle>
          <a:p xmlns:a="http://schemas.openxmlformats.org/drawingml/2006/main"/>
        </p:txBody>
      </p:sp>
      <p:sp>
        <p:nvSpPr>
          <p:cNvPr id="83" name="Google Shape;83;p4">
            <a:extLst xmlns:a="http://schemas.openxmlformats.org/drawingml/2006/main">
              <a:ext uri="{FF2B5EF4-FFF2-40B4-BE49-F238E27FC236}">
                <a16:creationId xmlns:a16="http://schemas.microsoft.com/office/drawing/2014/main" id="{F1EE6F41-F7F0-4F8B-B572-59D739F77DBF}"/>
              </a:ext>
            </a:extLst>
          </p:cNvPr>
          <p:cNvSpPr>
            <a:spLocks xmlns:a="http://schemas.openxmlformats.org/drawingml/2006/main" noGrp="1"/>
          </p:cNvSpPr>
          <p:nvPr>
            <p:ph type="body" idx="15"/>
          </p:nvPr>
        </p:nvSpPr>
        <p:spPr>
          <a:xfrm xmlns:a="http://schemas.openxmlformats.org/drawingml/2006/main">
            <a:off x="1039100" y="8406038"/>
            <a:ext cx="5247300" cy="4869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61950">
              <a:spcBef>
                <a:spcPts val="640"/>
              </a:spcBef>
              <a:spcAft>
                <a:spcPts val="0"/>
              </a:spcAft>
              <a:buSzPts val="2100"/>
              <a:buChar char="•"/>
              <a:defRPr sz="2100" b="0"/>
            </a:lvl1pPr>
            <a:lvl2pPr marL="914400" indent="-361950">
              <a:spcBef>
                <a:spcPts val="560"/>
              </a:spcBef>
              <a:spcAft>
                <a:spcPts val="0"/>
              </a:spcAft>
              <a:buSzPts val="2100"/>
              <a:buChar char="–"/>
              <a:defRPr sz="2100"/>
            </a:lvl2pPr>
            <a:lvl3pPr marL="1371600" indent="-361950">
              <a:spcBef>
                <a:spcPts val="480"/>
              </a:spcBef>
              <a:spcAft>
                <a:spcPts val="0"/>
              </a:spcAft>
              <a:buSzPts val="2100"/>
              <a:buChar char="•"/>
              <a:defRPr/>
            </a:lvl3pPr>
            <a:lvl4pPr marL="1828800" indent="-361950">
              <a:spcBef>
                <a:spcPts val="400"/>
              </a:spcBef>
              <a:spcAft>
                <a:spcPts val="0"/>
              </a:spcAft>
              <a:buSzPts val="2100"/>
              <a:buChar char="–"/>
              <a:defRPr sz="2100"/>
            </a:lvl4pPr>
            <a:lvl5pPr marL="2286000" indent="-361950">
              <a:spcBef>
                <a:spcPts val="400"/>
              </a:spcBef>
              <a:spcAft>
                <a:spcPts val="0"/>
              </a:spcAft>
              <a:buSzPts val="2100"/>
              <a:buChar char="»"/>
              <a:defRPr sz="2100"/>
            </a:lvl5pPr>
            <a:lvl6pPr marL="2743200" indent="-361950">
              <a:spcBef>
                <a:spcPts val="400"/>
              </a:spcBef>
              <a:spcAft>
                <a:spcPts val="0"/>
              </a:spcAft>
              <a:buSzPts val="2100"/>
              <a:buChar char="•"/>
              <a:defRPr sz="2100"/>
            </a:lvl6pPr>
            <a:lvl7pPr marL="3200400" indent="-361950">
              <a:spcBef>
                <a:spcPts val="400"/>
              </a:spcBef>
              <a:spcAft>
                <a:spcPts val="0"/>
              </a:spcAft>
              <a:buSzPts val="2100"/>
              <a:buChar char="•"/>
              <a:defRPr sz="2100"/>
            </a:lvl7pPr>
            <a:lvl8pPr marL="3657600" indent="-361950">
              <a:spcBef>
                <a:spcPts val="400"/>
              </a:spcBef>
              <a:spcAft>
                <a:spcPts val="0"/>
              </a:spcAft>
              <a:buSzPts val="2100"/>
              <a:buChar char="•"/>
              <a:defRPr sz="2100"/>
            </a:lvl8pPr>
            <a:lvl9pPr marL="4114800" indent="-361950">
              <a:spcBef>
                <a:spcPts val="400"/>
              </a:spcBef>
              <a:spcAft>
                <a:spcPts val="0"/>
              </a:spcAft>
              <a:buSzPts val="2100"/>
              <a:buChar char="•"/>
              <a:defRPr sz="2100"/>
            </a:lvl9pPr>
          </a:lstStyle>
          <a:p xmlns:a="http://schemas.openxmlformats.org/drawingml/2006/main"/>
        </p:txBody>
      </p:sp>
    </p:spTree>
  </p:cSld>
</p:sldLayout>
</file>

<file path=ppt/slideLayouts/slideLayout4.xml><?xml version="1.0" encoding="utf-8"?>
<p:sldLayout xmlns:p="http://schemas.openxmlformats.org/presentationml/2006/main" matchingName="Content One" type="secHead">
  <p:cSld name="SECTION_HEADER">
    <p:spTree>
      <p:nvGrpSpPr>
        <p:cNvPr id="1" name=""/>
        <p:cNvGrpSpPr/>
        <p:nvPr/>
      </p:nvGrpSpPr>
      <p:grpSpPr>
        <a:xfrm xmlns:a="http://schemas.openxmlformats.org/drawingml/2006/main"/>
      </p:grpSpPr>
      <p:sp>
        <p:nvSpPr>
          <p:cNvPr id="85" name="Google Shape;85;p5">
            <a:extLst xmlns:a="http://schemas.openxmlformats.org/drawingml/2006/main">
              <a:ext uri="{FF2B5EF4-FFF2-40B4-BE49-F238E27FC236}">
                <a16:creationId xmlns:a16="http://schemas.microsoft.com/office/drawing/2014/main" id="{9DBDB5DD-24BF-45DA-8B5D-FECC4EC43566}"/>
              </a:ext>
            </a:extLst>
          </p:cNvPr>
          <p:cNvSpPr>
            <a:spLocks xmlns:a="http://schemas.openxmlformats.org/drawingml/2006/main" noGrp="1"/>
          </p:cNvSpPr>
          <p:nvPr>
            <p:ph type="body" idx="1"/>
          </p:nvPr>
        </p:nvSpPr>
        <p:spPr>
          <a:xfrm xmlns:a="http://schemas.openxmlformats.org/drawingml/2006/main">
            <a:off x="1039100" y="4085275"/>
            <a:ext cx="7412400" cy="4040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61950">
              <a:spcBef>
                <a:spcPts val="640"/>
              </a:spcBef>
              <a:spcAft>
                <a:spcPts val="0"/>
              </a:spcAft>
              <a:buSzPts val="2100"/>
              <a:buChar char="•"/>
              <a:defRPr sz="2100" b="0"/>
            </a:lvl1pPr>
            <a:lvl2pPr marL="914400" indent="-361950">
              <a:spcBef>
                <a:spcPts val="560"/>
              </a:spcBef>
              <a:spcAft>
                <a:spcPts val="0"/>
              </a:spcAft>
              <a:buSzPts val="2100"/>
              <a:buChar char="–"/>
              <a:defRPr sz="2100"/>
            </a:lvl2pPr>
            <a:lvl3pPr marL="1371600" indent="-361950">
              <a:spcBef>
                <a:spcPts val="480"/>
              </a:spcBef>
              <a:spcAft>
                <a:spcPts val="0"/>
              </a:spcAft>
              <a:buSzPts val="2100"/>
              <a:buChar char="•"/>
              <a:defRPr/>
            </a:lvl3pPr>
            <a:lvl4pPr marL="1828800" indent="-361950">
              <a:spcBef>
                <a:spcPts val="400"/>
              </a:spcBef>
              <a:spcAft>
                <a:spcPts val="0"/>
              </a:spcAft>
              <a:buSzPts val="2100"/>
              <a:buChar char="–"/>
              <a:defRPr sz="2100"/>
            </a:lvl4pPr>
            <a:lvl5pPr marL="2286000" indent="-361950">
              <a:spcBef>
                <a:spcPts val="400"/>
              </a:spcBef>
              <a:spcAft>
                <a:spcPts val="0"/>
              </a:spcAft>
              <a:buSzPts val="2100"/>
              <a:buChar char="»"/>
              <a:defRPr sz="2100"/>
            </a:lvl5pPr>
            <a:lvl6pPr marL="2743200" indent="-361950">
              <a:spcBef>
                <a:spcPts val="400"/>
              </a:spcBef>
              <a:spcAft>
                <a:spcPts val="0"/>
              </a:spcAft>
              <a:buSzPts val="2100"/>
              <a:buChar char="•"/>
              <a:defRPr sz="2100"/>
            </a:lvl6pPr>
            <a:lvl7pPr marL="3200400" indent="-361950">
              <a:spcBef>
                <a:spcPts val="400"/>
              </a:spcBef>
              <a:spcAft>
                <a:spcPts val="0"/>
              </a:spcAft>
              <a:buSzPts val="2100"/>
              <a:buChar char="•"/>
              <a:defRPr sz="2100"/>
            </a:lvl7pPr>
            <a:lvl8pPr marL="3657600" indent="-361950">
              <a:spcBef>
                <a:spcPts val="400"/>
              </a:spcBef>
              <a:spcAft>
                <a:spcPts val="0"/>
              </a:spcAft>
              <a:buSzPts val="2100"/>
              <a:buChar char="•"/>
              <a:defRPr sz="2100"/>
            </a:lvl8pPr>
            <a:lvl9pPr marL="4114800" indent="-361950">
              <a:spcBef>
                <a:spcPts val="400"/>
              </a:spcBef>
              <a:spcAft>
                <a:spcPts val="0"/>
              </a:spcAft>
              <a:buSzPts val="2100"/>
              <a:buChar char="•"/>
              <a:defRPr sz="2100"/>
            </a:lvl9pPr>
          </a:lstStyle>
          <a:p xmlns:a="http://schemas.openxmlformats.org/drawingml/2006/main"/>
        </p:txBody>
      </p:sp>
      <p:sp>
        <p:nvSpPr>
          <p:cNvPr id="86" name="Google Shape;86;p5">
            <a:extLst xmlns:a="http://schemas.openxmlformats.org/drawingml/2006/main">
              <a:ext uri="{FF2B5EF4-FFF2-40B4-BE49-F238E27FC236}">
                <a16:creationId xmlns:a16="http://schemas.microsoft.com/office/drawing/2014/main" id="{F8AB1CC7-31B4-4211-A4F3-E85F7BE99BEA}"/>
              </a:ext>
            </a:extLst>
          </p:cNvPr>
          <p:cNvSpPr>
            <a:spLocks xmlns:a="http://schemas.openxmlformats.org/drawingml/2006/main" noGrp="1"/>
          </p:cNvSpPr>
          <p:nvPr>
            <p:ph type="subTitle" idx="2"/>
          </p:nvPr>
        </p:nvSpPr>
        <p:spPr>
          <a:xfrm xmlns:a="http://schemas.openxmlformats.org/drawingml/2006/main">
            <a:off x="1034150" y="2064850"/>
            <a:ext cx="7488300" cy="11331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a:spcBef>
                <a:spcPts val="640"/>
              </a:spcBef>
              <a:spcAft>
                <a:spcPts val="0"/>
              </a:spcAft>
              <a:buSzPts val="7200"/>
              <a:buNone/>
              <a:defRPr/>
            </a:lvl1pPr>
            <a:lvl2pPr>
              <a:spcBef>
                <a:spcPts val="560"/>
              </a:spcBef>
              <a:spcAft>
                <a:spcPts val="0"/>
              </a:spcAft>
              <a:buSzPts val="3200"/>
              <a:buNone/>
              <a:defRPr/>
            </a:lvl2pPr>
            <a:lvl3pPr>
              <a:spcBef>
                <a:spcPts val="480"/>
              </a:spcBef>
              <a:spcAft>
                <a:spcPts val="0"/>
              </a:spcAft>
              <a:buSzPts val="2100"/>
              <a:buNone/>
              <a:defRPr/>
            </a:lvl3pPr>
            <a:lvl4pPr>
              <a:spcBef>
                <a:spcPts val="400"/>
              </a:spcBef>
              <a:spcAft>
                <a:spcPts val="0"/>
              </a:spcAft>
              <a:buSzPts val="1400"/>
              <a:buNone/>
              <a:defRPr/>
            </a:lvl4pPr>
            <a:lvl5pPr>
              <a:spcBef>
                <a:spcPts val="400"/>
              </a:spcBef>
              <a:spcAft>
                <a:spcPts val="0"/>
              </a:spcAft>
              <a:buSzPts val="2000"/>
              <a:buNone/>
              <a:defRPr/>
            </a:lvl5pPr>
            <a:lvl6pPr>
              <a:spcBef>
                <a:spcPts val="400"/>
              </a:spcBef>
              <a:spcAft>
                <a:spcPts val="0"/>
              </a:spcAft>
              <a:buSzPts val="2000"/>
              <a:buNone/>
              <a:defRPr/>
            </a:lvl6pPr>
            <a:lvl7pPr>
              <a:spcBef>
                <a:spcPts val="400"/>
              </a:spcBef>
              <a:spcAft>
                <a:spcPts val="0"/>
              </a:spcAft>
              <a:buSzPts val="2000"/>
              <a:buNone/>
              <a:defRPr/>
            </a:lvl7pPr>
            <a:lvl8pPr>
              <a:spcBef>
                <a:spcPts val="400"/>
              </a:spcBef>
              <a:spcAft>
                <a:spcPts val="0"/>
              </a:spcAft>
              <a:buSzPts val="2000"/>
              <a:buNone/>
              <a:defRPr/>
            </a:lvl8pPr>
            <a:lvl9pPr>
              <a:spcBef>
                <a:spcPts val="400"/>
              </a:spcBef>
              <a:spcAft>
                <a:spcPts val="0"/>
              </a:spcAft>
              <a:buSzPts val="2000"/>
              <a:buNone/>
              <a:defRPr/>
            </a:lvl9pPr>
          </a:lstStyle>
          <a:p xmlns:a="http://schemas.openxmlformats.org/drawingml/2006/main"/>
        </p:txBody>
      </p:sp>
      <p:pic>
        <p:nvPicPr>
          <p:cNvPr id="98" name="Google Shape;87;p5"/>
          <p:cNvPicPr>
            <a:picLocks xmlns:a="http://schemas.openxmlformats.org/drawingml/2006/main" noChangeAspect="1"/>
          </p:cNvPicPr>
          <p:nvPr/>
        </p:nvPicPr>
        <p:blipFill>
          <a:blip xmlns:r="http://schemas.openxmlformats.org/officeDocument/2006/relationships" xmlns:a="http://schemas.openxmlformats.org/drawingml/2006/main" r:embed="Rf08c559ef2d142a3">
            <a:alphaModFix/>
          </a:blip>
          <a:stretch xmlns:a="http://schemas.openxmlformats.org/drawingml/2006/main">
            <a:fillRect l="0" t="0" r="0" b="0"/>
          </a:stretch>
        </p:blipFill>
        <p:spPr>
          <a:xfrm xmlns:a="http://schemas.openxmlformats.org/drawingml/2006/main">
            <a:off x="8522326" y="402"/>
            <a:ext cx="9529250" cy="14328873"/>
          </a:xfrm>
          <a:prstGeom xmlns:a="http://schemas.openxmlformats.org/drawingml/2006/main" prst="rect">
            <a:avLst/>
          </a:prstGeom>
          <a:ln xmlns:a="http://schemas.openxmlformats.org/drawingml/2006/main">
            <a:noFill/>
          </a:ln>
        </p:spPr>
      </p:pic>
      <p:sp>
        <p:nvSpPr>
          <p:cNvPr id="88" name="Google Shape;88;p5">
            <a:extLst xmlns:a="http://schemas.openxmlformats.org/drawingml/2006/main">
              <a:ext uri="{FF2B5EF4-FFF2-40B4-BE49-F238E27FC236}">
                <a16:creationId xmlns:a16="http://schemas.microsoft.com/office/drawing/2014/main" id="{8B641661-A3EA-4539-A5E7-94E1D86F0092}"/>
              </a:ext>
            </a:extLst>
          </p:cNvPr>
          <p:cNvSpPr>
            <a:spLocks xmlns:a="http://schemas.openxmlformats.org/drawingml/2006/main" noGrp="1"/>
          </p:cNvSpPr>
          <p:nvPr>
            <p:ph type="body" idx="3"/>
          </p:nvPr>
        </p:nvSpPr>
        <p:spPr>
          <a:xfrm xmlns:a="http://schemas.openxmlformats.org/drawingml/2006/main">
            <a:off x="14995075" y="423325"/>
            <a:ext cx="22644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r">
              <a:spcBef>
                <a:spcPts val="640"/>
              </a:spcBef>
              <a:spcAft>
                <a:spcPts val="0"/>
              </a:spcAft>
              <a:buSzPts val="1400"/>
              <a:buChar char="•"/>
              <a:defRPr sz="1400"/>
            </a:lvl1pPr>
            <a:lvl2pPr marL="914400" indent="-317500" algn="r">
              <a:spcBef>
                <a:spcPts val="560"/>
              </a:spcBef>
              <a:spcAft>
                <a:spcPts val="0"/>
              </a:spcAft>
              <a:buSzPts val="1400"/>
              <a:buChar char="–"/>
              <a:defRPr sz="1400" b="1"/>
            </a:lvl2pPr>
            <a:lvl3pPr marL="1371600" indent="-317500" algn="r">
              <a:spcBef>
                <a:spcPts val="480"/>
              </a:spcBef>
              <a:spcAft>
                <a:spcPts val="0"/>
              </a:spcAft>
              <a:buSzPts val="1400"/>
              <a:buChar char="•"/>
              <a:defRPr sz="1400" b="1"/>
            </a:lvl3pPr>
            <a:lvl4pPr marL="1828800" indent="-317500" algn="r">
              <a:spcBef>
                <a:spcPts val="400"/>
              </a:spcBef>
              <a:spcAft>
                <a:spcPts val="0"/>
              </a:spcAft>
              <a:buSzPts val="1400"/>
              <a:buChar char="–"/>
              <a:defRPr b="1"/>
            </a:lvl4pPr>
            <a:lvl5pPr marL="2286000" indent="-317500" algn="r">
              <a:spcBef>
                <a:spcPts val="400"/>
              </a:spcBef>
              <a:spcAft>
                <a:spcPts val="0"/>
              </a:spcAft>
              <a:buSzPts val="1400"/>
              <a:buChar char="»"/>
              <a:defRPr sz="1400" b="1"/>
            </a:lvl5pPr>
            <a:lvl6pPr marL="2743200" indent="-317500" algn="r">
              <a:spcBef>
                <a:spcPts val="400"/>
              </a:spcBef>
              <a:spcAft>
                <a:spcPts val="0"/>
              </a:spcAft>
              <a:buSzPts val="1400"/>
              <a:buChar char="•"/>
              <a:defRPr sz="1400" b="1"/>
            </a:lvl6pPr>
            <a:lvl7pPr marL="3200400" indent="-317500" algn="r">
              <a:spcBef>
                <a:spcPts val="400"/>
              </a:spcBef>
              <a:spcAft>
                <a:spcPts val="0"/>
              </a:spcAft>
              <a:buSzPts val="1400"/>
              <a:buChar char="•"/>
              <a:defRPr sz="1400" b="1"/>
            </a:lvl7pPr>
            <a:lvl8pPr marL="3657600" indent="-317500" algn="r">
              <a:spcBef>
                <a:spcPts val="400"/>
              </a:spcBef>
              <a:spcAft>
                <a:spcPts val="0"/>
              </a:spcAft>
              <a:buSzPts val="1400"/>
              <a:buChar char="•"/>
              <a:defRPr sz="1400" b="1"/>
            </a:lvl8pPr>
            <a:lvl9pPr marL="4114800" indent="-317500" algn="r">
              <a:spcBef>
                <a:spcPts val="400"/>
              </a:spcBef>
              <a:spcAft>
                <a:spcPts val="0"/>
              </a:spcAft>
              <a:buSzPts val="1400"/>
              <a:buChar char="•"/>
              <a:defRPr sz="1400" b="1"/>
            </a:lvl9pPr>
          </a:lstStyle>
          <a:p xmlns:a="http://schemas.openxmlformats.org/drawingml/2006/main"/>
        </p:txBody>
      </p:sp>
      <p:sp>
        <p:nvSpPr>
          <p:cNvPr id="89" name="Google Shape;89;p5">
            <a:extLst xmlns:a="http://schemas.openxmlformats.org/drawingml/2006/main">
              <a:ext uri="{FF2B5EF4-FFF2-40B4-BE49-F238E27FC236}">
                <a16:creationId xmlns:a16="http://schemas.microsoft.com/office/drawing/2014/main" id="{2BA5580C-193A-405C-930F-31BDF474ADFD}"/>
              </a:ext>
            </a:extLst>
          </p:cNvPr>
          <p:cNvSpPr>
            <a:spLocks xmlns:a="http://schemas.openxmlformats.org/drawingml/2006/main" noGrp="1"/>
          </p:cNvSpPr>
          <p:nvPr>
            <p:ph type="body" idx="4"/>
          </p:nvPr>
        </p:nvSpPr>
        <p:spPr>
          <a:xfrm xmlns:a="http://schemas.openxmlformats.org/drawingml/2006/main">
            <a:off x="7284150" y="423325"/>
            <a:ext cx="37197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ctr">
              <a:spcBef>
                <a:spcPts val="640"/>
              </a:spcBef>
              <a:spcAft>
                <a:spcPts val="0"/>
              </a:spcAft>
              <a:buSzPts val="1400"/>
              <a:buChar char="•"/>
              <a:defRPr sz="1400"/>
            </a:lvl1pPr>
            <a:lvl2pPr marL="914400" indent="-317500" algn="ctr">
              <a:spcBef>
                <a:spcPts val="560"/>
              </a:spcBef>
              <a:spcAft>
                <a:spcPts val="0"/>
              </a:spcAft>
              <a:buSzPts val="1400"/>
              <a:buChar char="–"/>
              <a:defRPr sz="1400" b="1"/>
            </a:lvl2pPr>
            <a:lvl3pPr marL="1371600" indent="-317500" algn="ctr">
              <a:spcBef>
                <a:spcPts val="480"/>
              </a:spcBef>
              <a:spcAft>
                <a:spcPts val="0"/>
              </a:spcAft>
              <a:buSzPts val="1400"/>
              <a:buChar char="•"/>
              <a:defRPr sz="1400" b="1"/>
            </a:lvl3pPr>
            <a:lvl4pPr marL="1828800" indent="-317500" algn="ctr">
              <a:spcBef>
                <a:spcPts val="400"/>
              </a:spcBef>
              <a:spcAft>
                <a:spcPts val="0"/>
              </a:spcAft>
              <a:buSzPts val="1400"/>
              <a:buChar char="–"/>
              <a:defRPr b="1"/>
            </a:lvl4pPr>
            <a:lvl5pPr marL="2286000" indent="-317500" algn="ctr">
              <a:spcBef>
                <a:spcPts val="400"/>
              </a:spcBef>
              <a:spcAft>
                <a:spcPts val="0"/>
              </a:spcAft>
              <a:buSzPts val="1400"/>
              <a:buChar char="»"/>
              <a:defRPr sz="1400" b="1"/>
            </a:lvl5pPr>
            <a:lvl6pPr marL="2743200" indent="-317500" algn="ctr">
              <a:spcBef>
                <a:spcPts val="400"/>
              </a:spcBef>
              <a:spcAft>
                <a:spcPts val="0"/>
              </a:spcAft>
              <a:buSzPts val="1400"/>
              <a:buChar char="•"/>
              <a:defRPr sz="1400" b="1"/>
            </a:lvl6pPr>
            <a:lvl7pPr marL="3200400" indent="-317500" algn="ctr">
              <a:spcBef>
                <a:spcPts val="400"/>
              </a:spcBef>
              <a:spcAft>
                <a:spcPts val="0"/>
              </a:spcAft>
              <a:buSzPts val="1400"/>
              <a:buChar char="•"/>
              <a:defRPr sz="1400" b="1"/>
            </a:lvl7pPr>
            <a:lvl8pPr marL="3657600" indent="-317500" algn="ctr">
              <a:spcBef>
                <a:spcPts val="400"/>
              </a:spcBef>
              <a:spcAft>
                <a:spcPts val="0"/>
              </a:spcAft>
              <a:buSzPts val="1400"/>
              <a:buChar char="•"/>
              <a:defRPr sz="1400" b="1"/>
            </a:lvl8pPr>
            <a:lvl9pPr marL="4114800" indent="-317500" algn="ctr">
              <a:spcBef>
                <a:spcPts val="400"/>
              </a:spcBef>
              <a:spcAft>
                <a:spcPts val="0"/>
              </a:spcAft>
              <a:buSzPts val="1400"/>
              <a:buChar char="•"/>
              <a:defRPr sz="1400" b="1"/>
            </a:lvl9pPr>
          </a:lstStyle>
          <a:p xmlns:a="http://schemas.openxmlformats.org/drawingml/2006/main"/>
        </p:txBody>
      </p:sp>
      <p:sp>
        <p:nvSpPr>
          <p:cNvPr id="91" name="Google Shape;91;p5">
            <a:extLst xmlns:a="http://schemas.openxmlformats.org/drawingml/2006/main">
              <a:ext uri="{FF2B5EF4-FFF2-40B4-BE49-F238E27FC236}">
                <a16:creationId xmlns:a16="http://schemas.microsoft.com/office/drawing/2014/main" id="{C934EBEF-4E3E-47A1-AD60-BBB956FD7F37}"/>
              </a:ext>
            </a:extLst>
          </p:cNvPr>
          <p:cNvSpPr>
            <a:spLocks xmlns:a="http://schemas.openxmlformats.org/drawingml/2006/main" noGrp="1"/>
          </p:cNvSpPr>
          <p:nvPr/>
        </p:nvSpPr>
        <p:spPr>
          <a:xfrm xmlns:a="http://schemas.openxmlformats.org/drawingml/2006/main" rot="0" flipH="0" flipV="0">
            <a:off x="916524" y="363600"/>
            <a:ext cx="1625663" cy="325972"/>
          </a:xfrm>
          <a:custGeom xmlns:a="http://schemas.openxmlformats.org/drawingml/2006/main">
            <a:rect l="l" t="t" r="r" b="b"/>
            <a:pathLst>
              <a:path w="398613" h="85850">
                <a:moveTo>
                  <a:pt x="42925" y="0"/>
                </a:moveTo>
                <a:lnTo>
                  <a:pt x="355688" y="0"/>
                </a:lnTo>
                <a:cubicBezTo>
                  <a:pt x="379395" y="0"/>
                  <a:pt x="398613" y="19218"/>
                  <a:pt x="398613" y="42925"/>
                </a:cubicBezTo>
                <a:lnTo>
                  <a:pt x="398613" y="42925"/>
                </a:lnTo>
                <a:cubicBezTo>
                  <a:pt x="398613" y="66632"/>
                  <a:pt x="379395" y="85850"/>
                  <a:pt x="355688" y="85850"/>
                </a:cubicBezTo>
                <a:lnTo>
                  <a:pt x="42925" y="85850"/>
                </a:lnTo>
                <a:cubicBezTo>
                  <a:pt x="19218" y="85850"/>
                  <a:pt x="0" y="66632"/>
                  <a:pt x="0" y="42925"/>
                </a:cubicBezTo>
                <a:lnTo>
                  <a:pt x="0" y="42925"/>
                </a:lnTo>
                <a:cubicBezTo>
                  <a:pt x="0" y="19218"/>
                  <a:pt x="19218" y="0"/>
                  <a:pt x="42925" y="0"/>
                </a:cubicBezTo>
                <a:close/>
              </a:path>
            </a:pathLst>
          </a:custGeom>
          <a:solidFill xmlns:a="http://schemas.openxmlformats.org/drawingml/2006/main">
            <a:srgbClr val="FFFFFF"/>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92" name="Google Shape;92;p5">
            <a:extLst xmlns:a="http://schemas.openxmlformats.org/drawingml/2006/main">
              <a:ext uri="{FF2B5EF4-FFF2-40B4-BE49-F238E27FC236}">
                <a16:creationId xmlns:a16="http://schemas.microsoft.com/office/drawing/2014/main" id="{F7BC56A7-AC86-40D6-9779-C84880A21602}"/>
              </a:ext>
            </a:extLst>
          </p:cNvPr>
          <p:cNvSpPr>
            <a:spLocks xmlns:a="http://schemas.openxmlformats.org/drawingml/2006/main" noGrp="1"/>
          </p:cNvSpPr>
          <p:nvPr/>
        </p:nvSpPr>
        <p:spPr>
          <a:xfrm xmlns:a="http://schemas.openxmlformats.org/drawingml/2006/main" rot="0" flipH="0" flipV="0">
            <a:off x="916524" y="435932"/>
            <a:ext cx="1626018" cy="254019"/>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77777"/>
              </a:lnSpc>
              <a:spcBef>
                <a:spcPts val="0"/>
              </a:spcBef>
              <a:spcAft>
                <a:spcPts val="0"/>
              </a:spcAft>
              <a:buNone/>
            </a:pPr>
            <a:r>
              <a:t/>
            </a:r>
            <a:endParaRPr sz="1800" b="0" i="0" u="none" cap="none">
              <a:solidFill>
                <a:schemeClr val="dk1"/>
              </a:solidFill>
              <a:latin typeface="Calibri"/>
              <a:ea typeface="Calibri"/>
              <a:cs typeface="Calibri"/>
            </a:endParaRPr>
          </a:p>
        </p:txBody>
      </p:sp>
      <p:sp>
        <p:nvSpPr>
          <p:cNvPr id="93" name="Google Shape;93;p5">
            <a:extLst xmlns:a="http://schemas.openxmlformats.org/drawingml/2006/main">
              <a:ext uri="{FF2B5EF4-FFF2-40B4-BE49-F238E27FC236}">
                <a16:creationId xmlns:a16="http://schemas.microsoft.com/office/drawing/2014/main" id="{6E9949F5-FF99-42CF-A7F9-76C499828583}"/>
              </a:ext>
            </a:extLst>
          </p:cNvPr>
          <p:cNvSpPr>
            <a:spLocks xmlns:a="http://schemas.openxmlformats.org/drawingml/2006/main" noGrp="1"/>
          </p:cNvSpPr>
          <p:nvPr>
            <p:ph type="pic" idx="5"/>
          </p:nvPr>
        </p:nvSpPr>
        <p:spPr>
          <a:xfrm xmlns:a="http://schemas.openxmlformats.org/drawingml/2006/main">
            <a:off x="8758800" y="1031400"/>
            <a:ext cx="9529200" cy="9255600"/>
          </a:xfrm>
          <a:prstGeom xmlns:a="http://schemas.openxmlformats.org/drawingml/2006/main" prst="rect">
            <a:avLst/>
          </a:prstGeom>
          <a:noFill xmlns:a="http://schemas.openxmlformats.org/drawingml/2006/main"/>
          <a:ln xmlns:a="http://schemas.openxmlformats.org/drawingml/2006/main">
            <a:noFill/>
          </a:ln>
        </p:spPr>
      </p:sp>
      <p:sp>
        <p:nvSpPr>
          <p:cNvPr id="94" name="Google Shape;94;p5">
            <a:extLst xmlns:a="http://schemas.openxmlformats.org/drawingml/2006/main">
              <a:ext uri="{FF2B5EF4-FFF2-40B4-BE49-F238E27FC236}">
                <a16:creationId xmlns:a16="http://schemas.microsoft.com/office/drawing/2014/main" id="{4DFC23EF-BD5C-4231-8D5A-A51F3B1DE575}"/>
              </a:ext>
            </a:extLst>
          </p:cNvPr>
          <p:cNvSpPr>
            <a:spLocks xmlns:a="http://schemas.openxmlformats.org/drawingml/2006/main" noGrp="1"/>
          </p:cNvSpPr>
          <p:nvPr>
            <p:ph type="body" idx="6"/>
          </p:nvPr>
        </p:nvSpPr>
        <p:spPr>
          <a:xfrm xmlns:a="http://schemas.openxmlformats.org/drawingml/2006/main">
            <a:off x="987775" y="423325"/>
            <a:ext cx="15051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ctr">
              <a:spcBef>
                <a:spcPts val="640"/>
              </a:spcBef>
              <a:spcAft>
                <a:spcPts val="0"/>
              </a:spcAft>
              <a:buClr>
                <a:schemeClr val="dk1"/>
              </a:buClr>
              <a:buSzPts val="1400"/>
              <a:buChar char="•"/>
              <a:defRPr sz="1400">
                <a:solidFill>
                  <a:schemeClr val="dk1"/>
                </a:solidFill>
              </a:defRPr>
            </a:lvl1pPr>
            <a:lvl2pPr marL="914400" indent="-317500" algn="ctr">
              <a:spcBef>
                <a:spcPts val="560"/>
              </a:spcBef>
              <a:spcAft>
                <a:spcPts val="0"/>
              </a:spcAft>
              <a:buClr>
                <a:schemeClr val="dk1"/>
              </a:buClr>
              <a:buSzPts val="1400"/>
              <a:buChar char="–"/>
              <a:defRPr sz="1400" b="1">
                <a:solidFill>
                  <a:schemeClr val="dk1"/>
                </a:solidFill>
              </a:defRPr>
            </a:lvl2pPr>
            <a:lvl3pPr marL="1371600" indent="-317500" algn="ctr">
              <a:spcBef>
                <a:spcPts val="480"/>
              </a:spcBef>
              <a:spcAft>
                <a:spcPts val="0"/>
              </a:spcAft>
              <a:buClr>
                <a:schemeClr val="dk1"/>
              </a:buClr>
              <a:buSzPts val="1400"/>
              <a:buChar char="•"/>
              <a:defRPr sz="1400" b="1">
                <a:solidFill>
                  <a:schemeClr val="dk1"/>
                </a:solidFill>
              </a:defRPr>
            </a:lvl3pPr>
            <a:lvl4pPr marL="1828800" indent="-317500" algn="ctr">
              <a:spcBef>
                <a:spcPts val="400"/>
              </a:spcBef>
              <a:spcAft>
                <a:spcPts val="0"/>
              </a:spcAft>
              <a:buClr>
                <a:schemeClr val="dk1"/>
              </a:buClr>
              <a:buSzPts val="1400"/>
              <a:buChar char="–"/>
              <a:defRPr b="1">
                <a:solidFill>
                  <a:schemeClr val="dk1"/>
                </a:solidFill>
              </a:defRPr>
            </a:lvl4pPr>
            <a:lvl5pPr marL="2286000" indent="-317500" algn="ctr">
              <a:spcBef>
                <a:spcPts val="400"/>
              </a:spcBef>
              <a:spcAft>
                <a:spcPts val="0"/>
              </a:spcAft>
              <a:buClr>
                <a:schemeClr val="dk1"/>
              </a:buClr>
              <a:buSzPts val="1400"/>
              <a:buChar char="»"/>
              <a:defRPr sz="1400" b="1">
                <a:solidFill>
                  <a:schemeClr val="dk1"/>
                </a:solidFill>
              </a:defRPr>
            </a:lvl5pPr>
            <a:lvl6pPr marL="2743200" indent="-317500" algn="ctr">
              <a:spcBef>
                <a:spcPts val="400"/>
              </a:spcBef>
              <a:spcAft>
                <a:spcPts val="0"/>
              </a:spcAft>
              <a:buClr>
                <a:schemeClr val="dk1"/>
              </a:buClr>
              <a:buSzPts val="1400"/>
              <a:buChar char="•"/>
              <a:defRPr sz="1400" b="1">
                <a:solidFill>
                  <a:schemeClr val="dk1"/>
                </a:solidFill>
              </a:defRPr>
            </a:lvl6pPr>
            <a:lvl7pPr marL="3200400" indent="-317500" algn="ctr">
              <a:spcBef>
                <a:spcPts val="400"/>
              </a:spcBef>
              <a:spcAft>
                <a:spcPts val="0"/>
              </a:spcAft>
              <a:buClr>
                <a:schemeClr val="dk1"/>
              </a:buClr>
              <a:buSzPts val="1400"/>
              <a:buChar char="•"/>
              <a:defRPr sz="1400" b="1">
                <a:solidFill>
                  <a:schemeClr val="dk1"/>
                </a:solidFill>
              </a:defRPr>
            </a:lvl7pPr>
            <a:lvl8pPr marL="3657600" indent="-317500" algn="ctr">
              <a:spcBef>
                <a:spcPts val="400"/>
              </a:spcBef>
              <a:spcAft>
                <a:spcPts val="0"/>
              </a:spcAft>
              <a:buClr>
                <a:schemeClr val="dk1"/>
              </a:buClr>
              <a:buSzPts val="1400"/>
              <a:buChar char="•"/>
              <a:defRPr sz="1400" b="1">
                <a:solidFill>
                  <a:schemeClr val="dk1"/>
                </a:solidFill>
              </a:defRPr>
            </a:lvl8pPr>
            <a:lvl9pPr marL="4114800" indent="-317500" algn="ctr">
              <a:spcBef>
                <a:spcPts val="400"/>
              </a:spcBef>
              <a:spcAft>
                <a:spcPts val="0"/>
              </a:spcAft>
              <a:buClr>
                <a:schemeClr val="dk1"/>
              </a:buClr>
              <a:buSzPts val="1400"/>
              <a:buChar char="•"/>
              <a:defRPr sz="1400" b="1">
                <a:solidFill>
                  <a:schemeClr val="dk1"/>
                </a:solidFill>
              </a:defRPr>
            </a:lvl9pPr>
          </a:lstStyle>
          <a:p xmlns:a="http://schemas.openxmlformats.org/drawingml/2006/main"/>
        </p:txBody>
      </p:sp>
    </p:spTree>
  </p:cSld>
</p:sldLayout>
</file>

<file path=ppt/slideLayouts/slideLayout5.xml><?xml version="1.0" encoding="utf-8"?>
<p:sldLayout xmlns:p="http://schemas.openxmlformats.org/presentationml/2006/main" matchingName="Content Two" type="twoObj">
  <p:cSld name="TWO_OBJECTS">
    <p:spTree>
      <p:nvGrpSpPr>
        <p:cNvPr id="1" name=""/>
        <p:cNvGrpSpPr/>
        <p:nvPr/>
      </p:nvGrpSpPr>
      <p:grpSpPr>
        <a:xfrm xmlns:a="http://schemas.openxmlformats.org/drawingml/2006/main"/>
      </p:grpSpPr>
      <p:sp>
        <p:nvSpPr>
          <p:cNvPr id="97" name="Google Shape;97;p6">
            <a:extLst xmlns:a="http://schemas.openxmlformats.org/drawingml/2006/main">
              <a:ext uri="{FF2B5EF4-FFF2-40B4-BE49-F238E27FC236}">
                <a16:creationId xmlns:a16="http://schemas.microsoft.com/office/drawing/2014/main" id="{CA4F2ED8-4FC1-44F0-BD2B-72AAA0365A07}"/>
              </a:ext>
            </a:extLst>
          </p:cNvPr>
          <p:cNvSpPr>
            <a:spLocks xmlns:a="http://schemas.openxmlformats.org/drawingml/2006/main" noGrp="1"/>
          </p:cNvSpPr>
          <p:nvPr/>
        </p:nvSpPr>
        <p:spPr>
          <a:xfrm xmlns:a="http://schemas.openxmlformats.org/drawingml/2006/main" rot="0" flipH="0" flipV="0">
            <a:off x="916524" y="363600"/>
            <a:ext cx="1625663" cy="325972"/>
          </a:xfrm>
          <a:custGeom xmlns:a="http://schemas.openxmlformats.org/drawingml/2006/main">
            <a:rect l="l" t="t" r="r" b="b"/>
            <a:pathLst>
              <a:path w="398613" h="85850">
                <a:moveTo>
                  <a:pt x="42925" y="0"/>
                </a:moveTo>
                <a:lnTo>
                  <a:pt x="355688" y="0"/>
                </a:lnTo>
                <a:cubicBezTo>
                  <a:pt x="379395" y="0"/>
                  <a:pt x="398613" y="19218"/>
                  <a:pt x="398613" y="42925"/>
                </a:cubicBezTo>
                <a:lnTo>
                  <a:pt x="398613" y="42925"/>
                </a:lnTo>
                <a:cubicBezTo>
                  <a:pt x="398613" y="66632"/>
                  <a:pt x="379395" y="85850"/>
                  <a:pt x="355688" y="85850"/>
                </a:cubicBezTo>
                <a:lnTo>
                  <a:pt x="42925" y="85850"/>
                </a:lnTo>
                <a:cubicBezTo>
                  <a:pt x="19218" y="85850"/>
                  <a:pt x="0" y="66632"/>
                  <a:pt x="0" y="42925"/>
                </a:cubicBezTo>
                <a:lnTo>
                  <a:pt x="0" y="42925"/>
                </a:lnTo>
                <a:cubicBezTo>
                  <a:pt x="0" y="19218"/>
                  <a:pt x="19218" y="0"/>
                  <a:pt x="42925" y="0"/>
                </a:cubicBezTo>
                <a:close/>
              </a:path>
            </a:pathLst>
          </a:custGeom>
          <a:solidFill xmlns:a="http://schemas.openxmlformats.org/drawingml/2006/main">
            <a:srgbClr val="FFFFFF"/>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98" name="Google Shape;98;p6">
            <a:extLst xmlns:a="http://schemas.openxmlformats.org/drawingml/2006/main">
              <a:ext uri="{FF2B5EF4-FFF2-40B4-BE49-F238E27FC236}">
                <a16:creationId xmlns:a16="http://schemas.microsoft.com/office/drawing/2014/main" id="{D284FBA2-82DC-4985-8035-E1DAB85C28BC}"/>
              </a:ext>
            </a:extLst>
          </p:cNvPr>
          <p:cNvSpPr>
            <a:spLocks xmlns:a="http://schemas.openxmlformats.org/drawingml/2006/main" noGrp="1"/>
          </p:cNvSpPr>
          <p:nvPr/>
        </p:nvSpPr>
        <p:spPr>
          <a:xfrm xmlns:a="http://schemas.openxmlformats.org/drawingml/2006/main" rot="0" flipH="0" flipV="0">
            <a:off x="916524" y="435932"/>
            <a:ext cx="1626018" cy="254019"/>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77777"/>
              </a:lnSpc>
              <a:spcBef>
                <a:spcPts val="0"/>
              </a:spcBef>
              <a:spcAft>
                <a:spcPts val="0"/>
              </a:spcAft>
              <a:buNone/>
            </a:pPr>
            <a:r>
              <a:t/>
            </a:r>
            <a:endParaRPr sz="1800" b="0" i="0" u="none" cap="none">
              <a:solidFill>
                <a:schemeClr val="dk1"/>
              </a:solidFill>
              <a:latin typeface="Calibri"/>
              <a:ea typeface="Calibri"/>
              <a:cs typeface="Calibri"/>
            </a:endParaRPr>
          </a:p>
        </p:txBody>
      </p:sp>
      <p:sp>
        <p:nvSpPr>
          <p:cNvPr id="99" name="Google Shape;99;p6">
            <a:extLst xmlns:a="http://schemas.openxmlformats.org/drawingml/2006/main">
              <a:ext uri="{FF2B5EF4-FFF2-40B4-BE49-F238E27FC236}">
                <a16:creationId xmlns:a16="http://schemas.microsoft.com/office/drawing/2014/main" id="{DBB5E930-D891-42A5-80DE-F405417D0C5E}"/>
              </a:ext>
            </a:extLst>
          </p:cNvPr>
          <p:cNvSpPr>
            <a:spLocks xmlns:a="http://schemas.openxmlformats.org/drawingml/2006/main" noGrp="1"/>
          </p:cNvSpPr>
          <p:nvPr>
            <p:ph type="body" idx="1"/>
          </p:nvPr>
        </p:nvSpPr>
        <p:spPr>
          <a:xfrm xmlns:a="http://schemas.openxmlformats.org/drawingml/2006/main">
            <a:off x="987775" y="423325"/>
            <a:ext cx="15051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ctr">
              <a:spcBef>
                <a:spcPts val="640"/>
              </a:spcBef>
              <a:spcAft>
                <a:spcPts val="0"/>
              </a:spcAft>
              <a:buClr>
                <a:schemeClr val="dk1"/>
              </a:buClr>
              <a:buSzPts val="1400"/>
              <a:buChar char="•"/>
              <a:defRPr sz="1400">
                <a:solidFill>
                  <a:schemeClr val="dk1"/>
                </a:solidFill>
              </a:defRPr>
            </a:lvl1pPr>
            <a:lvl2pPr marL="914400" indent="-317500" algn="ctr">
              <a:spcBef>
                <a:spcPts val="560"/>
              </a:spcBef>
              <a:spcAft>
                <a:spcPts val="0"/>
              </a:spcAft>
              <a:buClr>
                <a:schemeClr val="dk1"/>
              </a:buClr>
              <a:buSzPts val="1400"/>
              <a:buChar char="–"/>
              <a:defRPr sz="1400" b="1">
                <a:solidFill>
                  <a:schemeClr val="dk1"/>
                </a:solidFill>
              </a:defRPr>
            </a:lvl2pPr>
            <a:lvl3pPr marL="1371600" indent="-317500" algn="ctr">
              <a:spcBef>
                <a:spcPts val="480"/>
              </a:spcBef>
              <a:spcAft>
                <a:spcPts val="0"/>
              </a:spcAft>
              <a:buClr>
                <a:schemeClr val="dk1"/>
              </a:buClr>
              <a:buSzPts val="1400"/>
              <a:buChar char="•"/>
              <a:defRPr sz="1400" b="1">
                <a:solidFill>
                  <a:schemeClr val="dk1"/>
                </a:solidFill>
              </a:defRPr>
            </a:lvl3pPr>
            <a:lvl4pPr marL="1828800" indent="-317500" algn="ctr">
              <a:spcBef>
                <a:spcPts val="400"/>
              </a:spcBef>
              <a:spcAft>
                <a:spcPts val="0"/>
              </a:spcAft>
              <a:buClr>
                <a:schemeClr val="dk1"/>
              </a:buClr>
              <a:buSzPts val="1400"/>
              <a:buChar char="–"/>
              <a:defRPr b="1">
                <a:solidFill>
                  <a:schemeClr val="dk1"/>
                </a:solidFill>
              </a:defRPr>
            </a:lvl4pPr>
            <a:lvl5pPr marL="2286000" indent="-317500" algn="ctr">
              <a:spcBef>
                <a:spcPts val="400"/>
              </a:spcBef>
              <a:spcAft>
                <a:spcPts val="0"/>
              </a:spcAft>
              <a:buClr>
                <a:schemeClr val="dk1"/>
              </a:buClr>
              <a:buSzPts val="1400"/>
              <a:buChar char="»"/>
              <a:defRPr sz="1400" b="1">
                <a:solidFill>
                  <a:schemeClr val="dk1"/>
                </a:solidFill>
              </a:defRPr>
            </a:lvl5pPr>
            <a:lvl6pPr marL="2743200" indent="-317500" algn="ctr">
              <a:spcBef>
                <a:spcPts val="400"/>
              </a:spcBef>
              <a:spcAft>
                <a:spcPts val="0"/>
              </a:spcAft>
              <a:buClr>
                <a:schemeClr val="dk1"/>
              </a:buClr>
              <a:buSzPts val="1400"/>
              <a:buChar char="•"/>
              <a:defRPr sz="1400" b="1">
                <a:solidFill>
                  <a:schemeClr val="dk1"/>
                </a:solidFill>
              </a:defRPr>
            </a:lvl6pPr>
            <a:lvl7pPr marL="3200400" indent="-317500" algn="ctr">
              <a:spcBef>
                <a:spcPts val="400"/>
              </a:spcBef>
              <a:spcAft>
                <a:spcPts val="0"/>
              </a:spcAft>
              <a:buClr>
                <a:schemeClr val="dk1"/>
              </a:buClr>
              <a:buSzPts val="1400"/>
              <a:buChar char="•"/>
              <a:defRPr sz="1400" b="1">
                <a:solidFill>
                  <a:schemeClr val="dk1"/>
                </a:solidFill>
              </a:defRPr>
            </a:lvl7pPr>
            <a:lvl8pPr marL="3657600" indent="-317500" algn="ctr">
              <a:spcBef>
                <a:spcPts val="400"/>
              </a:spcBef>
              <a:spcAft>
                <a:spcPts val="0"/>
              </a:spcAft>
              <a:buClr>
                <a:schemeClr val="dk1"/>
              </a:buClr>
              <a:buSzPts val="1400"/>
              <a:buChar char="•"/>
              <a:defRPr sz="1400" b="1">
                <a:solidFill>
                  <a:schemeClr val="dk1"/>
                </a:solidFill>
              </a:defRPr>
            </a:lvl8pPr>
            <a:lvl9pPr marL="4114800" indent="-317500" algn="ctr">
              <a:spcBef>
                <a:spcPts val="400"/>
              </a:spcBef>
              <a:spcAft>
                <a:spcPts val="0"/>
              </a:spcAft>
              <a:buClr>
                <a:schemeClr val="dk1"/>
              </a:buClr>
              <a:buSzPts val="1400"/>
              <a:buChar char="•"/>
              <a:defRPr sz="1400" b="1">
                <a:solidFill>
                  <a:schemeClr val="dk1"/>
                </a:solidFill>
              </a:defRPr>
            </a:lvl9pPr>
          </a:lstStyle>
          <a:p xmlns:a="http://schemas.openxmlformats.org/drawingml/2006/main"/>
        </p:txBody>
      </p:sp>
      <p:sp>
        <p:nvSpPr>
          <p:cNvPr id="101" name="Google Shape;101;p6">
            <a:extLst xmlns:a="http://schemas.openxmlformats.org/drawingml/2006/main">
              <a:ext uri="{FF2B5EF4-FFF2-40B4-BE49-F238E27FC236}">
                <a16:creationId xmlns:a16="http://schemas.microsoft.com/office/drawing/2014/main" id="{F7308E58-DFA0-4BC8-83E7-C40C4865AD86}"/>
              </a:ext>
            </a:extLst>
          </p:cNvPr>
          <p:cNvSpPr>
            <a:spLocks xmlns:a="http://schemas.openxmlformats.org/drawingml/2006/main" noGrp="1"/>
          </p:cNvSpPr>
          <p:nvPr/>
        </p:nvSpPr>
        <p:spPr>
          <a:xfrm xmlns:a="http://schemas.openxmlformats.org/drawingml/2006/main" rot="0" flipH="0" flipV="0">
            <a:off x="1028700" y="5419620"/>
            <a:ext cx="4552003" cy="3676148"/>
          </a:xfrm>
          <a:custGeom xmlns:a="http://schemas.openxmlformats.org/drawingml/2006/main">
            <a:rect l="l" t="t" r="r" b="b"/>
            <a:pathLst>
              <a:path w="807107" h="651811">
                <a:moveTo>
                  <a:pt x="86739" y="0"/>
                </a:moveTo>
                <a:lnTo>
                  <a:pt x="720367" y="0"/>
                </a:lnTo>
                <a:cubicBezTo>
                  <a:pt x="768272" y="0"/>
                  <a:pt x="807107" y="38834"/>
                  <a:pt x="807107" y="86739"/>
                </a:cubicBezTo>
                <a:lnTo>
                  <a:pt x="807107" y="565072"/>
                </a:lnTo>
                <a:cubicBezTo>
                  <a:pt x="807107" y="612977"/>
                  <a:pt x="768272" y="651811"/>
                  <a:pt x="720367" y="651811"/>
                </a:cubicBezTo>
                <a:lnTo>
                  <a:pt x="86739" y="651811"/>
                </a:lnTo>
                <a:cubicBezTo>
                  <a:pt x="38834" y="651811"/>
                  <a:pt x="0" y="612977"/>
                  <a:pt x="0" y="565072"/>
                </a:cubicBezTo>
                <a:lnTo>
                  <a:pt x="0" y="86739"/>
                </a:lnTo>
                <a:cubicBezTo>
                  <a:pt x="0" y="38834"/>
                  <a:pt x="38834" y="0"/>
                  <a:pt x="86739" y="0"/>
                </a:cubicBezTo>
                <a:close/>
              </a:path>
            </a:pathLst>
          </a:custGeom>
          <a:solidFill xmlns:a="http://schemas.openxmlformats.org/drawingml/2006/main">
            <a:srgbClr val="000000">
              <a:alpha val="0"/>
            </a:srgbClr>
          </a:solidFill>
          <a:ln xmlns:a="http://schemas.openxmlformats.org/drawingml/2006/main" w="19050" cmpd="sng">
            <a:solidFill>
              <a:srgbClr val="FFFFFF"/>
            </a:solidFill>
            <a:prstDash val="solid"/>
            <a:headEnd type="none" w="sm" len="sm"/>
            <a:tailEnd type="none" w="sm" len="sm"/>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102" name="Google Shape;102;p6">
            <a:extLst xmlns:a="http://schemas.openxmlformats.org/drawingml/2006/main">
              <a:ext uri="{FF2B5EF4-FFF2-40B4-BE49-F238E27FC236}">
                <a16:creationId xmlns:a16="http://schemas.microsoft.com/office/drawing/2014/main" id="{F0C32378-95E5-4F41-8BC6-A6A360A50F8B}"/>
              </a:ext>
            </a:extLst>
          </p:cNvPr>
          <p:cNvSpPr>
            <a:spLocks xmlns:a="http://schemas.openxmlformats.org/drawingml/2006/main" noGrp="1"/>
          </p:cNvSpPr>
          <p:nvPr/>
        </p:nvSpPr>
        <p:spPr>
          <a:xfrm xmlns:a="http://schemas.openxmlformats.org/drawingml/2006/main" rot="0" flipH="0" flipV="0">
            <a:off x="1028700" y="5151020"/>
            <a:ext cx="4551399" cy="3943981"/>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163333"/>
              </a:lnSpc>
              <a:spcBef>
                <a:spcPts val="0"/>
              </a:spcBef>
              <a:spcAft>
                <a:spcPts val="0"/>
              </a:spcAft>
              <a:buNone/>
            </a:pPr>
            <a:r>
              <a:t/>
            </a:r>
            <a:endParaRPr sz="1800" b="0" i="0" u="none" cap="none">
              <a:solidFill>
                <a:schemeClr val="dk1"/>
              </a:solidFill>
              <a:latin typeface="Calibri"/>
              <a:ea typeface="Calibri"/>
              <a:cs typeface="Calibri"/>
            </a:endParaRPr>
          </a:p>
        </p:txBody>
      </p:sp>
      <p:sp>
        <p:nvSpPr>
          <p:cNvPr id="103" name="Google Shape;103;p6">
            <a:extLst xmlns:a="http://schemas.openxmlformats.org/drawingml/2006/main">
              <a:ext uri="{FF2B5EF4-FFF2-40B4-BE49-F238E27FC236}">
                <a16:creationId xmlns:a16="http://schemas.microsoft.com/office/drawing/2014/main" id="{FD2E1050-8B68-40F9-89A8-6679EDC79545}"/>
              </a:ext>
            </a:extLst>
          </p:cNvPr>
          <p:cNvSpPr>
            <a:spLocks xmlns:a="http://schemas.openxmlformats.org/drawingml/2006/main" noGrp="1"/>
          </p:cNvSpPr>
          <p:nvPr>
            <p:ph type="body" idx="2"/>
          </p:nvPr>
        </p:nvSpPr>
        <p:spPr>
          <a:xfrm xmlns:a="http://schemas.openxmlformats.org/drawingml/2006/main">
            <a:off x="1291575" y="5847750"/>
            <a:ext cx="4026300" cy="4869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431800">
              <a:spcBef>
                <a:spcPts val="640"/>
              </a:spcBef>
              <a:spcAft>
                <a:spcPts val="0"/>
              </a:spcAft>
              <a:buSzPts val="3200"/>
              <a:buChar char="•"/>
              <a:defRPr sz="3200"/>
            </a:lvl1pPr>
            <a:lvl2pPr marL="914400" indent="-431800">
              <a:spcBef>
                <a:spcPts val="560"/>
              </a:spcBef>
              <a:spcAft>
                <a:spcPts val="0"/>
              </a:spcAft>
              <a:buSzPts val="3200"/>
              <a:buChar char="–"/>
              <a:defRPr b="1"/>
            </a:lvl2pPr>
            <a:lvl3pPr marL="1371600" indent="-431800">
              <a:spcBef>
                <a:spcPts val="480"/>
              </a:spcBef>
              <a:spcAft>
                <a:spcPts val="0"/>
              </a:spcAft>
              <a:buSzPts val="3200"/>
              <a:buChar char="•"/>
              <a:defRPr sz="3200" b="1"/>
            </a:lvl3pPr>
            <a:lvl4pPr marL="1828800" indent="-431800">
              <a:spcBef>
                <a:spcPts val="400"/>
              </a:spcBef>
              <a:spcAft>
                <a:spcPts val="0"/>
              </a:spcAft>
              <a:buSzPts val="3200"/>
              <a:buChar char="–"/>
              <a:defRPr sz="3200" b="1"/>
            </a:lvl4pPr>
            <a:lvl5pPr marL="2286000" indent="-431800">
              <a:spcBef>
                <a:spcPts val="400"/>
              </a:spcBef>
              <a:spcAft>
                <a:spcPts val="0"/>
              </a:spcAft>
              <a:buSzPts val="3200"/>
              <a:buChar char="»"/>
              <a:defRPr sz="3200" b="1"/>
            </a:lvl5pPr>
            <a:lvl6pPr marL="2743200" indent="-431800">
              <a:spcBef>
                <a:spcPts val="400"/>
              </a:spcBef>
              <a:spcAft>
                <a:spcPts val="0"/>
              </a:spcAft>
              <a:buSzPts val="3200"/>
              <a:buChar char="•"/>
              <a:defRPr sz="3200" b="1"/>
            </a:lvl6pPr>
            <a:lvl7pPr marL="3200400" indent="-431800">
              <a:spcBef>
                <a:spcPts val="400"/>
              </a:spcBef>
              <a:spcAft>
                <a:spcPts val="0"/>
              </a:spcAft>
              <a:buSzPts val="3200"/>
              <a:buChar char="•"/>
              <a:defRPr sz="3200" b="1"/>
            </a:lvl7pPr>
            <a:lvl8pPr marL="3657600" indent="-431800">
              <a:spcBef>
                <a:spcPts val="400"/>
              </a:spcBef>
              <a:spcAft>
                <a:spcPts val="0"/>
              </a:spcAft>
              <a:buSzPts val="3200"/>
              <a:buChar char="•"/>
              <a:defRPr sz="3200" b="1"/>
            </a:lvl8pPr>
            <a:lvl9pPr marL="4114800" indent="-431800">
              <a:spcBef>
                <a:spcPts val="400"/>
              </a:spcBef>
              <a:spcAft>
                <a:spcPts val="0"/>
              </a:spcAft>
              <a:buSzPts val="3200"/>
              <a:buChar char="•"/>
              <a:defRPr sz="3200" b="1"/>
            </a:lvl9pPr>
          </a:lstStyle>
          <a:p xmlns:a="http://schemas.openxmlformats.org/drawingml/2006/main"/>
        </p:txBody>
      </p:sp>
      <p:sp>
        <p:nvSpPr>
          <p:cNvPr id="104" name="Google Shape;104;p6">
            <a:extLst xmlns:a="http://schemas.openxmlformats.org/drawingml/2006/main">
              <a:ext uri="{FF2B5EF4-FFF2-40B4-BE49-F238E27FC236}">
                <a16:creationId xmlns:a16="http://schemas.microsoft.com/office/drawing/2014/main" id="{C5002A7A-D718-4C4D-A253-1375E0A2D9EB}"/>
              </a:ext>
            </a:extLst>
          </p:cNvPr>
          <p:cNvSpPr>
            <a:spLocks xmlns:a="http://schemas.openxmlformats.org/drawingml/2006/main" noGrp="1"/>
          </p:cNvSpPr>
          <p:nvPr>
            <p:ph type="body" idx="3"/>
          </p:nvPr>
        </p:nvSpPr>
        <p:spPr>
          <a:xfrm xmlns:a="http://schemas.openxmlformats.org/drawingml/2006/main">
            <a:off x="1291575" y="6592150"/>
            <a:ext cx="4026300" cy="18102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61950">
              <a:spcBef>
                <a:spcPts val="640"/>
              </a:spcBef>
              <a:spcAft>
                <a:spcPts val="0"/>
              </a:spcAft>
              <a:buSzPts val="2100"/>
              <a:buChar char="•"/>
              <a:defRPr sz="2100" b="0"/>
            </a:lvl1pPr>
            <a:lvl2pPr marL="914400" indent="-361950">
              <a:spcBef>
                <a:spcPts val="560"/>
              </a:spcBef>
              <a:spcAft>
                <a:spcPts val="0"/>
              </a:spcAft>
              <a:buSzPts val="2100"/>
              <a:buChar char="–"/>
              <a:defRPr sz="2100"/>
            </a:lvl2pPr>
            <a:lvl3pPr marL="1371600" indent="-361950">
              <a:spcBef>
                <a:spcPts val="480"/>
              </a:spcBef>
              <a:spcAft>
                <a:spcPts val="0"/>
              </a:spcAft>
              <a:buSzPts val="2100"/>
              <a:buChar char="•"/>
              <a:defRPr/>
            </a:lvl3pPr>
            <a:lvl4pPr marL="1828800" indent="-361950">
              <a:spcBef>
                <a:spcPts val="400"/>
              </a:spcBef>
              <a:spcAft>
                <a:spcPts val="0"/>
              </a:spcAft>
              <a:buSzPts val="2100"/>
              <a:buChar char="–"/>
              <a:defRPr sz="2100"/>
            </a:lvl4pPr>
            <a:lvl5pPr marL="2286000" indent="-361950">
              <a:spcBef>
                <a:spcPts val="400"/>
              </a:spcBef>
              <a:spcAft>
                <a:spcPts val="0"/>
              </a:spcAft>
              <a:buSzPts val="2100"/>
              <a:buChar char="»"/>
              <a:defRPr sz="2100"/>
            </a:lvl5pPr>
            <a:lvl6pPr marL="2743200" indent="-361950">
              <a:spcBef>
                <a:spcPts val="400"/>
              </a:spcBef>
              <a:spcAft>
                <a:spcPts val="0"/>
              </a:spcAft>
              <a:buSzPts val="2100"/>
              <a:buChar char="•"/>
              <a:defRPr sz="2100"/>
            </a:lvl6pPr>
            <a:lvl7pPr marL="3200400" indent="-361950">
              <a:spcBef>
                <a:spcPts val="400"/>
              </a:spcBef>
              <a:spcAft>
                <a:spcPts val="0"/>
              </a:spcAft>
              <a:buSzPts val="2100"/>
              <a:buChar char="•"/>
              <a:defRPr sz="2100"/>
            </a:lvl7pPr>
            <a:lvl8pPr marL="3657600" indent="-361950">
              <a:spcBef>
                <a:spcPts val="400"/>
              </a:spcBef>
              <a:spcAft>
                <a:spcPts val="0"/>
              </a:spcAft>
              <a:buSzPts val="2100"/>
              <a:buChar char="•"/>
              <a:defRPr sz="2100"/>
            </a:lvl8pPr>
            <a:lvl9pPr marL="4114800" indent="-361950">
              <a:spcBef>
                <a:spcPts val="400"/>
              </a:spcBef>
              <a:spcAft>
                <a:spcPts val="0"/>
              </a:spcAft>
              <a:buSzPts val="2100"/>
              <a:buChar char="•"/>
              <a:defRPr sz="2100"/>
            </a:lvl9pPr>
          </a:lstStyle>
          <a:p xmlns:a="http://schemas.openxmlformats.org/drawingml/2006/main"/>
        </p:txBody>
      </p:sp>
      <p:sp>
        <p:nvSpPr>
          <p:cNvPr id="105" name="Google Shape;105;p6">
            <a:extLst xmlns:a="http://schemas.openxmlformats.org/drawingml/2006/main">
              <a:ext uri="{FF2B5EF4-FFF2-40B4-BE49-F238E27FC236}">
                <a16:creationId xmlns:a16="http://schemas.microsoft.com/office/drawing/2014/main" id="{E126DBD5-75BD-40FD-8B90-782C5C12F5E8}"/>
              </a:ext>
            </a:extLst>
          </p:cNvPr>
          <p:cNvSpPr>
            <a:spLocks xmlns:a="http://schemas.openxmlformats.org/drawingml/2006/main" noGrp="1"/>
          </p:cNvSpPr>
          <p:nvPr>
            <p:ph type="body" idx="4"/>
          </p:nvPr>
        </p:nvSpPr>
        <p:spPr>
          <a:xfrm xmlns:a="http://schemas.openxmlformats.org/drawingml/2006/main">
            <a:off x="1033650" y="2532150"/>
            <a:ext cx="9403800" cy="26190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61950">
              <a:spcBef>
                <a:spcPts val="640"/>
              </a:spcBef>
              <a:spcAft>
                <a:spcPts val="0"/>
              </a:spcAft>
              <a:buSzPts val="2100"/>
              <a:buChar char="•"/>
              <a:defRPr sz="2100" b="0"/>
            </a:lvl1pPr>
            <a:lvl2pPr marL="914400" indent="-361950">
              <a:spcBef>
                <a:spcPts val="560"/>
              </a:spcBef>
              <a:spcAft>
                <a:spcPts val="0"/>
              </a:spcAft>
              <a:buSzPts val="2100"/>
              <a:buChar char="–"/>
              <a:defRPr sz="2100"/>
            </a:lvl2pPr>
            <a:lvl3pPr marL="1371600" indent="-361950">
              <a:spcBef>
                <a:spcPts val="480"/>
              </a:spcBef>
              <a:spcAft>
                <a:spcPts val="0"/>
              </a:spcAft>
              <a:buSzPts val="2100"/>
              <a:buChar char="•"/>
              <a:defRPr/>
            </a:lvl3pPr>
            <a:lvl4pPr marL="1828800" indent="-361950">
              <a:spcBef>
                <a:spcPts val="400"/>
              </a:spcBef>
              <a:spcAft>
                <a:spcPts val="0"/>
              </a:spcAft>
              <a:buSzPts val="2100"/>
              <a:buChar char="–"/>
              <a:defRPr sz="2100"/>
            </a:lvl4pPr>
            <a:lvl5pPr marL="2286000" indent="-361950">
              <a:spcBef>
                <a:spcPts val="400"/>
              </a:spcBef>
              <a:spcAft>
                <a:spcPts val="0"/>
              </a:spcAft>
              <a:buSzPts val="2100"/>
              <a:buChar char="»"/>
              <a:defRPr sz="2100"/>
            </a:lvl5pPr>
            <a:lvl6pPr marL="2743200" indent="-361950">
              <a:spcBef>
                <a:spcPts val="400"/>
              </a:spcBef>
              <a:spcAft>
                <a:spcPts val="0"/>
              </a:spcAft>
              <a:buSzPts val="2100"/>
              <a:buChar char="•"/>
              <a:defRPr sz="2100"/>
            </a:lvl6pPr>
            <a:lvl7pPr marL="3200400" indent="-361950">
              <a:spcBef>
                <a:spcPts val="400"/>
              </a:spcBef>
              <a:spcAft>
                <a:spcPts val="0"/>
              </a:spcAft>
              <a:buSzPts val="2100"/>
              <a:buChar char="•"/>
              <a:defRPr sz="2100"/>
            </a:lvl7pPr>
            <a:lvl8pPr marL="3657600" indent="-361950">
              <a:spcBef>
                <a:spcPts val="400"/>
              </a:spcBef>
              <a:spcAft>
                <a:spcPts val="0"/>
              </a:spcAft>
              <a:buSzPts val="2100"/>
              <a:buChar char="•"/>
              <a:defRPr sz="2100"/>
            </a:lvl8pPr>
            <a:lvl9pPr marL="4114800" indent="-361950">
              <a:spcBef>
                <a:spcPts val="400"/>
              </a:spcBef>
              <a:spcAft>
                <a:spcPts val="0"/>
              </a:spcAft>
              <a:buSzPts val="2100"/>
              <a:buChar char="•"/>
              <a:defRPr sz="2100"/>
            </a:lvl9pPr>
          </a:lstStyle>
          <a:p xmlns:a="http://schemas.openxmlformats.org/drawingml/2006/main"/>
        </p:txBody>
      </p:sp>
      <p:sp>
        <p:nvSpPr>
          <p:cNvPr id="106" name="Google Shape;106;p6">
            <a:extLst xmlns:a="http://schemas.openxmlformats.org/drawingml/2006/main">
              <a:ext uri="{FF2B5EF4-FFF2-40B4-BE49-F238E27FC236}">
                <a16:creationId xmlns:a16="http://schemas.microsoft.com/office/drawing/2014/main" id="{7B5D6497-5C74-4EC5-874D-D6A98C324155}"/>
              </a:ext>
            </a:extLst>
          </p:cNvPr>
          <p:cNvSpPr>
            <a:spLocks xmlns:a="http://schemas.openxmlformats.org/drawingml/2006/main" noGrp="1"/>
          </p:cNvSpPr>
          <p:nvPr>
            <p:ph type="subTitle" idx="5"/>
          </p:nvPr>
        </p:nvSpPr>
        <p:spPr>
          <a:xfrm xmlns:a="http://schemas.openxmlformats.org/drawingml/2006/main">
            <a:off x="1028700" y="1379475"/>
            <a:ext cx="9403800" cy="11331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a:spcBef>
                <a:spcPts val="640"/>
              </a:spcBef>
              <a:spcAft>
                <a:spcPts val="0"/>
              </a:spcAft>
              <a:buSzPts val="7200"/>
              <a:buNone/>
              <a:defRPr/>
            </a:lvl1pPr>
            <a:lvl2pPr>
              <a:spcBef>
                <a:spcPts val="560"/>
              </a:spcBef>
              <a:spcAft>
                <a:spcPts val="0"/>
              </a:spcAft>
              <a:buSzPts val="3200"/>
              <a:buNone/>
              <a:defRPr/>
            </a:lvl2pPr>
            <a:lvl3pPr>
              <a:spcBef>
                <a:spcPts val="480"/>
              </a:spcBef>
              <a:spcAft>
                <a:spcPts val="0"/>
              </a:spcAft>
              <a:buSzPts val="2100"/>
              <a:buNone/>
              <a:defRPr/>
            </a:lvl3pPr>
            <a:lvl4pPr>
              <a:spcBef>
                <a:spcPts val="400"/>
              </a:spcBef>
              <a:spcAft>
                <a:spcPts val="0"/>
              </a:spcAft>
              <a:buSzPts val="1400"/>
              <a:buNone/>
              <a:defRPr/>
            </a:lvl4pPr>
            <a:lvl5pPr>
              <a:spcBef>
                <a:spcPts val="400"/>
              </a:spcBef>
              <a:spcAft>
                <a:spcPts val="0"/>
              </a:spcAft>
              <a:buSzPts val="2000"/>
              <a:buNone/>
              <a:defRPr/>
            </a:lvl5pPr>
            <a:lvl6pPr>
              <a:spcBef>
                <a:spcPts val="400"/>
              </a:spcBef>
              <a:spcAft>
                <a:spcPts val="0"/>
              </a:spcAft>
              <a:buSzPts val="2000"/>
              <a:buNone/>
              <a:defRPr/>
            </a:lvl6pPr>
            <a:lvl7pPr>
              <a:spcBef>
                <a:spcPts val="400"/>
              </a:spcBef>
              <a:spcAft>
                <a:spcPts val="0"/>
              </a:spcAft>
              <a:buSzPts val="2000"/>
              <a:buNone/>
              <a:defRPr/>
            </a:lvl7pPr>
            <a:lvl8pPr>
              <a:spcBef>
                <a:spcPts val="400"/>
              </a:spcBef>
              <a:spcAft>
                <a:spcPts val="0"/>
              </a:spcAft>
              <a:buSzPts val="2000"/>
              <a:buNone/>
              <a:defRPr/>
            </a:lvl8pPr>
            <a:lvl9pPr>
              <a:spcBef>
                <a:spcPts val="400"/>
              </a:spcBef>
              <a:spcAft>
                <a:spcPts val="0"/>
              </a:spcAft>
              <a:buSzPts val="2000"/>
              <a:buNone/>
              <a:defRPr/>
            </a:lvl9pPr>
          </a:lstStyle>
          <a:p xmlns:a="http://schemas.openxmlformats.org/drawingml/2006/main"/>
        </p:txBody>
      </p:sp>
      <p:pic>
        <p:nvPicPr>
          <p:cNvPr id="126" name="Google Shape;107;p6"/>
          <p:cNvPicPr>
            <a:picLocks xmlns:a="http://schemas.openxmlformats.org/drawingml/2006/main" noChangeAspect="1"/>
          </p:cNvPicPr>
          <p:nvPr/>
        </p:nvPicPr>
        <p:blipFill>
          <a:blip xmlns:r="http://schemas.openxmlformats.org/officeDocument/2006/relationships" xmlns:a="http://schemas.openxmlformats.org/drawingml/2006/main" r:embed="R56006f16f3ea4d80">
            <a:alphaModFix/>
          </a:blip>
          <a:stretch xmlns:a="http://schemas.openxmlformats.org/drawingml/2006/main">
            <a:fillRect l="0" t="0" r="0" b="0"/>
          </a:stretch>
        </p:blipFill>
        <p:spPr>
          <a:xfrm xmlns:a="http://schemas.openxmlformats.org/drawingml/2006/main">
            <a:off x="8900925" y="-909075"/>
            <a:ext cx="11694102" cy="13144648"/>
          </a:xfrm>
          <a:prstGeom xmlns:a="http://schemas.openxmlformats.org/drawingml/2006/main" prst="rect">
            <a:avLst/>
          </a:prstGeom>
          <a:ln xmlns:a="http://schemas.openxmlformats.org/drawingml/2006/main">
            <a:noFill/>
          </a:ln>
        </p:spPr>
      </p:pic>
      <p:sp>
        <p:nvSpPr>
          <p:cNvPr id="108" name="Google Shape;108;p6">
            <a:extLst xmlns:a="http://schemas.openxmlformats.org/drawingml/2006/main">
              <a:ext uri="{FF2B5EF4-FFF2-40B4-BE49-F238E27FC236}">
                <a16:creationId xmlns:a16="http://schemas.microsoft.com/office/drawing/2014/main" id="{1889E51C-FF92-4F02-BEF0-5AF1BFB7B1BD}"/>
              </a:ext>
            </a:extLst>
          </p:cNvPr>
          <p:cNvSpPr>
            <a:spLocks xmlns:a="http://schemas.openxmlformats.org/drawingml/2006/main" noGrp="1"/>
          </p:cNvSpPr>
          <p:nvPr>
            <p:ph type="body" idx="6"/>
          </p:nvPr>
        </p:nvSpPr>
        <p:spPr>
          <a:xfrm xmlns:a="http://schemas.openxmlformats.org/drawingml/2006/main">
            <a:off x="14995075" y="423325"/>
            <a:ext cx="22644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r">
              <a:spcBef>
                <a:spcPts val="640"/>
              </a:spcBef>
              <a:spcAft>
                <a:spcPts val="0"/>
              </a:spcAft>
              <a:buSzPts val="1400"/>
              <a:buChar char="•"/>
              <a:defRPr sz="1400"/>
            </a:lvl1pPr>
            <a:lvl2pPr marL="914400" indent="-317500" algn="r">
              <a:spcBef>
                <a:spcPts val="560"/>
              </a:spcBef>
              <a:spcAft>
                <a:spcPts val="0"/>
              </a:spcAft>
              <a:buSzPts val="1400"/>
              <a:buChar char="–"/>
              <a:defRPr sz="1400" b="1"/>
            </a:lvl2pPr>
            <a:lvl3pPr marL="1371600" indent="-317500" algn="r">
              <a:spcBef>
                <a:spcPts val="480"/>
              </a:spcBef>
              <a:spcAft>
                <a:spcPts val="0"/>
              </a:spcAft>
              <a:buSzPts val="1400"/>
              <a:buChar char="•"/>
              <a:defRPr sz="1400" b="1"/>
            </a:lvl3pPr>
            <a:lvl4pPr marL="1828800" indent="-317500" algn="r">
              <a:spcBef>
                <a:spcPts val="400"/>
              </a:spcBef>
              <a:spcAft>
                <a:spcPts val="0"/>
              </a:spcAft>
              <a:buSzPts val="1400"/>
              <a:buChar char="–"/>
              <a:defRPr b="1"/>
            </a:lvl4pPr>
            <a:lvl5pPr marL="2286000" indent="-317500" algn="r">
              <a:spcBef>
                <a:spcPts val="400"/>
              </a:spcBef>
              <a:spcAft>
                <a:spcPts val="0"/>
              </a:spcAft>
              <a:buSzPts val="1400"/>
              <a:buChar char="»"/>
              <a:defRPr sz="1400" b="1"/>
            </a:lvl5pPr>
            <a:lvl6pPr marL="2743200" indent="-317500" algn="r">
              <a:spcBef>
                <a:spcPts val="400"/>
              </a:spcBef>
              <a:spcAft>
                <a:spcPts val="0"/>
              </a:spcAft>
              <a:buSzPts val="1400"/>
              <a:buChar char="•"/>
              <a:defRPr sz="1400" b="1"/>
            </a:lvl6pPr>
            <a:lvl7pPr marL="3200400" indent="-317500" algn="r">
              <a:spcBef>
                <a:spcPts val="400"/>
              </a:spcBef>
              <a:spcAft>
                <a:spcPts val="0"/>
              </a:spcAft>
              <a:buSzPts val="1400"/>
              <a:buChar char="•"/>
              <a:defRPr sz="1400" b="1"/>
            </a:lvl7pPr>
            <a:lvl8pPr marL="3657600" indent="-317500" algn="r">
              <a:spcBef>
                <a:spcPts val="400"/>
              </a:spcBef>
              <a:spcAft>
                <a:spcPts val="0"/>
              </a:spcAft>
              <a:buSzPts val="1400"/>
              <a:buChar char="•"/>
              <a:defRPr sz="1400" b="1"/>
            </a:lvl8pPr>
            <a:lvl9pPr marL="4114800" indent="-317500" algn="r">
              <a:spcBef>
                <a:spcPts val="400"/>
              </a:spcBef>
              <a:spcAft>
                <a:spcPts val="0"/>
              </a:spcAft>
              <a:buSzPts val="1400"/>
              <a:buChar char="•"/>
              <a:defRPr sz="1400" b="1"/>
            </a:lvl9pPr>
          </a:lstStyle>
          <a:p xmlns:a="http://schemas.openxmlformats.org/drawingml/2006/main"/>
        </p:txBody>
      </p:sp>
      <p:sp>
        <p:nvSpPr>
          <p:cNvPr id="109" name="Google Shape;109;p6">
            <a:extLst xmlns:a="http://schemas.openxmlformats.org/drawingml/2006/main">
              <a:ext uri="{FF2B5EF4-FFF2-40B4-BE49-F238E27FC236}">
                <a16:creationId xmlns:a16="http://schemas.microsoft.com/office/drawing/2014/main" id="{545362E1-72C5-4057-8B10-7AE2BE9CAB17}"/>
              </a:ext>
            </a:extLst>
          </p:cNvPr>
          <p:cNvSpPr>
            <a:spLocks xmlns:a="http://schemas.openxmlformats.org/drawingml/2006/main" noGrp="1"/>
          </p:cNvSpPr>
          <p:nvPr>
            <p:ph type="body" idx="7"/>
          </p:nvPr>
        </p:nvSpPr>
        <p:spPr>
          <a:xfrm xmlns:a="http://schemas.openxmlformats.org/drawingml/2006/main">
            <a:off x="7284150" y="423325"/>
            <a:ext cx="37197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ctr">
              <a:spcBef>
                <a:spcPts val="640"/>
              </a:spcBef>
              <a:spcAft>
                <a:spcPts val="0"/>
              </a:spcAft>
              <a:buSzPts val="1400"/>
              <a:buChar char="•"/>
              <a:defRPr sz="1400"/>
            </a:lvl1pPr>
            <a:lvl2pPr marL="914400" indent="-317500" algn="ctr">
              <a:spcBef>
                <a:spcPts val="560"/>
              </a:spcBef>
              <a:spcAft>
                <a:spcPts val="0"/>
              </a:spcAft>
              <a:buSzPts val="1400"/>
              <a:buChar char="–"/>
              <a:defRPr sz="1400" b="1"/>
            </a:lvl2pPr>
            <a:lvl3pPr marL="1371600" indent="-317500" algn="ctr">
              <a:spcBef>
                <a:spcPts val="480"/>
              </a:spcBef>
              <a:spcAft>
                <a:spcPts val="0"/>
              </a:spcAft>
              <a:buSzPts val="1400"/>
              <a:buChar char="•"/>
              <a:defRPr sz="1400" b="1"/>
            </a:lvl3pPr>
            <a:lvl4pPr marL="1828800" indent="-317500" algn="ctr">
              <a:spcBef>
                <a:spcPts val="400"/>
              </a:spcBef>
              <a:spcAft>
                <a:spcPts val="0"/>
              </a:spcAft>
              <a:buSzPts val="1400"/>
              <a:buChar char="–"/>
              <a:defRPr b="1"/>
            </a:lvl4pPr>
            <a:lvl5pPr marL="2286000" indent="-317500" algn="ctr">
              <a:spcBef>
                <a:spcPts val="400"/>
              </a:spcBef>
              <a:spcAft>
                <a:spcPts val="0"/>
              </a:spcAft>
              <a:buSzPts val="1400"/>
              <a:buChar char="»"/>
              <a:defRPr sz="1400" b="1"/>
            </a:lvl5pPr>
            <a:lvl6pPr marL="2743200" indent="-317500" algn="ctr">
              <a:spcBef>
                <a:spcPts val="400"/>
              </a:spcBef>
              <a:spcAft>
                <a:spcPts val="0"/>
              </a:spcAft>
              <a:buSzPts val="1400"/>
              <a:buChar char="•"/>
              <a:defRPr sz="1400" b="1"/>
            </a:lvl6pPr>
            <a:lvl7pPr marL="3200400" indent="-317500" algn="ctr">
              <a:spcBef>
                <a:spcPts val="400"/>
              </a:spcBef>
              <a:spcAft>
                <a:spcPts val="0"/>
              </a:spcAft>
              <a:buSzPts val="1400"/>
              <a:buChar char="•"/>
              <a:defRPr sz="1400" b="1"/>
            </a:lvl7pPr>
            <a:lvl8pPr marL="3657600" indent="-317500" algn="ctr">
              <a:spcBef>
                <a:spcPts val="400"/>
              </a:spcBef>
              <a:spcAft>
                <a:spcPts val="0"/>
              </a:spcAft>
              <a:buSzPts val="1400"/>
              <a:buChar char="•"/>
              <a:defRPr sz="1400" b="1"/>
            </a:lvl8pPr>
            <a:lvl9pPr marL="4114800" indent="-317500" algn="ctr">
              <a:spcBef>
                <a:spcPts val="400"/>
              </a:spcBef>
              <a:spcAft>
                <a:spcPts val="0"/>
              </a:spcAft>
              <a:buSzPts val="1400"/>
              <a:buChar char="•"/>
              <a:defRPr sz="1400" b="1"/>
            </a:lvl9pPr>
          </a:lstStyle>
          <a:p xmlns:a="http://schemas.openxmlformats.org/drawingml/2006/main"/>
        </p:txBody>
      </p:sp>
      <p:sp>
        <p:nvSpPr>
          <p:cNvPr id="110" name="Google Shape;110;p6">
            <a:extLst xmlns:a="http://schemas.openxmlformats.org/drawingml/2006/main">
              <a:ext uri="{FF2B5EF4-FFF2-40B4-BE49-F238E27FC236}">
                <a16:creationId xmlns:a16="http://schemas.microsoft.com/office/drawing/2014/main" id="{6FE1825F-3D06-4134-B147-8A66C6F981FA}"/>
              </a:ext>
            </a:extLst>
          </p:cNvPr>
          <p:cNvSpPr>
            <a:spLocks xmlns:a="http://schemas.openxmlformats.org/drawingml/2006/main" noGrp="1"/>
          </p:cNvSpPr>
          <p:nvPr>
            <p:ph type="pic" idx="8"/>
          </p:nvPr>
        </p:nvSpPr>
        <p:spPr>
          <a:xfrm xmlns:a="http://schemas.openxmlformats.org/drawingml/2006/main">
            <a:off x="10732050" y="1031400"/>
            <a:ext cx="7556100" cy="9255600"/>
          </a:xfrm>
          <a:prstGeom xmlns:a="http://schemas.openxmlformats.org/drawingml/2006/main" prst="rect">
            <a:avLst/>
          </a:prstGeom>
          <a:noFill xmlns:a="http://schemas.openxmlformats.org/drawingml/2006/main"/>
          <a:ln xmlns:a="http://schemas.openxmlformats.org/drawingml/2006/main">
            <a:noFill/>
          </a:ln>
        </p:spPr>
      </p:sp>
      <p:sp>
        <p:nvSpPr>
          <p:cNvPr id="112" name="Google Shape;112;p6">
            <a:extLst xmlns:a="http://schemas.openxmlformats.org/drawingml/2006/main">
              <a:ext uri="{FF2B5EF4-FFF2-40B4-BE49-F238E27FC236}">
                <a16:creationId xmlns:a16="http://schemas.microsoft.com/office/drawing/2014/main" id="{E92CAF84-7ADA-46E6-9B1C-02BAE56AE000}"/>
              </a:ext>
            </a:extLst>
          </p:cNvPr>
          <p:cNvSpPr>
            <a:spLocks xmlns:a="http://schemas.openxmlformats.org/drawingml/2006/main" noGrp="1"/>
          </p:cNvSpPr>
          <p:nvPr/>
        </p:nvSpPr>
        <p:spPr>
          <a:xfrm xmlns:a="http://schemas.openxmlformats.org/drawingml/2006/main" rot="0" flipH="0" flipV="0">
            <a:off x="5880367" y="5419620"/>
            <a:ext cx="4552003" cy="3676148"/>
          </a:xfrm>
          <a:custGeom xmlns:a="http://schemas.openxmlformats.org/drawingml/2006/main">
            <a:rect l="l" t="t" r="r" b="b"/>
            <a:pathLst>
              <a:path w="807107" h="651811">
                <a:moveTo>
                  <a:pt x="86739" y="0"/>
                </a:moveTo>
                <a:lnTo>
                  <a:pt x="720367" y="0"/>
                </a:lnTo>
                <a:cubicBezTo>
                  <a:pt x="768272" y="0"/>
                  <a:pt x="807107" y="38834"/>
                  <a:pt x="807107" y="86739"/>
                </a:cubicBezTo>
                <a:lnTo>
                  <a:pt x="807107" y="565072"/>
                </a:lnTo>
                <a:cubicBezTo>
                  <a:pt x="807107" y="612977"/>
                  <a:pt x="768272" y="651811"/>
                  <a:pt x="720367" y="651811"/>
                </a:cubicBezTo>
                <a:lnTo>
                  <a:pt x="86739" y="651811"/>
                </a:lnTo>
                <a:cubicBezTo>
                  <a:pt x="38834" y="651811"/>
                  <a:pt x="0" y="612977"/>
                  <a:pt x="0" y="565072"/>
                </a:cubicBezTo>
                <a:lnTo>
                  <a:pt x="0" y="86739"/>
                </a:lnTo>
                <a:cubicBezTo>
                  <a:pt x="0" y="38834"/>
                  <a:pt x="38834" y="0"/>
                  <a:pt x="86739" y="0"/>
                </a:cubicBezTo>
                <a:close/>
              </a:path>
            </a:pathLst>
          </a:custGeom>
          <a:solidFill xmlns:a="http://schemas.openxmlformats.org/drawingml/2006/main">
            <a:srgbClr val="000000">
              <a:alpha val="0"/>
            </a:srgbClr>
          </a:solidFill>
          <a:ln xmlns:a="http://schemas.openxmlformats.org/drawingml/2006/main" w="19050" cmpd="sng">
            <a:solidFill>
              <a:srgbClr val="FFFFFF"/>
            </a:solidFill>
            <a:prstDash val="solid"/>
            <a:headEnd type="none" w="sm" len="sm"/>
            <a:tailEnd type="none" w="sm" len="sm"/>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113" name="Google Shape;113;p6">
            <a:extLst xmlns:a="http://schemas.openxmlformats.org/drawingml/2006/main">
              <a:ext uri="{FF2B5EF4-FFF2-40B4-BE49-F238E27FC236}">
                <a16:creationId xmlns:a16="http://schemas.microsoft.com/office/drawing/2014/main" id="{9F4F7FCA-135F-42DF-8402-1C2306A9FADE}"/>
              </a:ext>
            </a:extLst>
          </p:cNvPr>
          <p:cNvSpPr>
            <a:spLocks xmlns:a="http://schemas.openxmlformats.org/drawingml/2006/main" noGrp="1"/>
          </p:cNvSpPr>
          <p:nvPr/>
        </p:nvSpPr>
        <p:spPr>
          <a:xfrm xmlns:a="http://schemas.openxmlformats.org/drawingml/2006/main" rot="0" flipH="0" flipV="0">
            <a:off x="5880367" y="5151020"/>
            <a:ext cx="4551399" cy="3943981"/>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163333"/>
              </a:lnSpc>
              <a:spcBef>
                <a:spcPts val="0"/>
              </a:spcBef>
              <a:spcAft>
                <a:spcPts val="0"/>
              </a:spcAft>
              <a:buNone/>
            </a:pPr>
            <a:r>
              <a:t/>
            </a:r>
            <a:endParaRPr sz="1800" b="0" i="0" u="none" cap="none">
              <a:solidFill>
                <a:schemeClr val="dk1"/>
              </a:solidFill>
              <a:latin typeface="Calibri"/>
              <a:ea typeface="Calibri"/>
              <a:cs typeface="Calibri"/>
            </a:endParaRPr>
          </a:p>
        </p:txBody>
      </p:sp>
      <p:sp>
        <p:nvSpPr>
          <p:cNvPr id="114" name="Google Shape;114;p6">
            <a:extLst xmlns:a="http://schemas.openxmlformats.org/drawingml/2006/main">
              <a:ext uri="{FF2B5EF4-FFF2-40B4-BE49-F238E27FC236}">
                <a16:creationId xmlns:a16="http://schemas.microsoft.com/office/drawing/2014/main" id="{3C3A4AE3-9746-4B3E-8E9C-B042A64BAC1F}"/>
              </a:ext>
            </a:extLst>
          </p:cNvPr>
          <p:cNvSpPr>
            <a:spLocks xmlns:a="http://schemas.openxmlformats.org/drawingml/2006/main" noGrp="1"/>
          </p:cNvSpPr>
          <p:nvPr>
            <p:ph type="body" idx="9"/>
          </p:nvPr>
        </p:nvSpPr>
        <p:spPr>
          <a:xfrm xmlns:a="http://schemas.openxmlformats.org/drawingml/2006/main">
            <a:off x="6143225" y="5847750"/>
            <a:ext cx="4026300" cy="4869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431800">
              <a:spcBef>
                <a:spcPts val="640"/>
              </a:spcBef>
              <a:spcAft>
                <a:spcPts val="0"/>
              </a:spcAft>
              <a:buSzPts val="3200"/>
              <a:buChar char="•"/>
              <a:defRPr sz="3200"/>
            </a:lvl1pPr>
            <a:lvl2pPr marL="914400" indent="-431800">
              <a:spcBef>
                <a:spcPts val="560"/>
              </a:spcBef>
              <a:spcAft>
                <a:spcPts val="0"/>
              </a:spcAft>
              <a:buSzPts val="3200"/>
              <a:buChar char="–"/>
              <a:defRPr b="1"/>
            </a:lvl2pPr>
            <a:lvl3pPr marL="1371600" indent="-431800">
              <a:spcBef>
                <a:spcPts val="480"/>
              </a:spcBef>
              <a:spcAft>
                <a:spcPts val="0"/>
              </a:spcAft>
              <a:buSzPts val="3200"/>
              <a:buChar char="•"/>
              <a:defRPr sz="3200" b="1"/>
            </a:lvl3pPr>
            <a:lvl4pPr marL="1828800" indent="-431800">
              <a:spcBef>
                <a:spcPts val="400"/>
              </a:spcBef>
              <a:spcAft>
                <a:spcPts val="0"/>
              </a:spcAft>
              <a:buSzPts val="3200"/>
              <a:buChar char="–"/>
              <a:defRPr sz="3200" b="1"/>
            </a:lvl4pPr>
            <a:lvl5pPr marL="2286000" indent="-431800">
              <a:spcBef>
                <a:spcPts val="400"/>
              </a:spcBef>
              <a:spcAft>
                <a:spcPts val="0"/>
              </a:spcAft>
              <a:buSzPts val="3200"/>
              <a:buChar char="»"/>
              <a:defRPr sz="3200" b="1"/>
            </a:lvl5pPr>
            <a:lvl6pPr marL="2743200" indent="-431800">
              <a:spcBef>
                <a:spcPts val="400"/>
              </a:spcBef>
              <a:spcAft>
                <a:spcPts val="0"/>
              </a:spcAft>
              <a:buSzPts val="3200"/>
              <a:buChar char="•"/>
              <a:defRPr sz="3200" b="1"/>
            </a:lvl6pPr>
            <a:lvl7pPr marL="3200400" indent="-431800">
              <a:spcBef>
                <a:spcPts val="400"/>
              </a:spcBef>
              <a:spcAft>
                <a:spcPts val="0"/>
              </a:spcAft>
              <a:buSzPts val="3200"/>
              <a:buChar char="•"/>
              <a:defRPr sz="3200" b="1"/>
            </a:lvl7pPr>
            <a:lvl8pPr marL="3657600" indent="-431800">
              <a:spcBef>
                <a:spcPts val="400"/>
              </a:spcBef>
              <a:spcAft>
                <a:spcPts val="0"/>
              </a:spcAft>
              <a:buSzPts val="3200"/>
              <a:buChar char="•"/>
              <a:defRPr sz="3200" b="1"/>
            </a:lvl8pPr>
            <a:lvl9pPr marL="4114800" indent="-431800">
              <a:spcBef>
                <a:spcPts val="400"/>
              </a:spcBef>
              <a:spcAft>
                <a:spcPts val="0"/>
              </a:spcAft>
              <a:buSzPts val="3200"/>
              <a:buChar char="•"/>
              <a:defRPr sz="3200" b="1"/>
            </a:lvl9pPr>
          </a:lstStyle>
          <a:p xmlns:a="http://schemas.openxmlformats.org/drawingml/2006/main"/>
        </p:txBody>
      </p:sp>
      <p:sp>
        <p:nvSpPr>
          <p:cNvPr id="115" name="Google Shape;115;p6">
            <a:extLst xmlns:a="http://schemas.openxmlformats.org/drawingml/2006/main">
              <a:ext uri="{FF2B5EF4-FFF2-40B4-BE49-F238E27FC236}">
                <a16:creationId xmlns:a16="http://schemas.microsoft.com/office/drawing/2014/main" id="{41D494CA-EB95-46AB-88E1-325D6A63A024}"/>
              </a:ext>
            </a:extLst>
          </p:cNvPr>
          <p:cNvSpPr>
            <a:spLocks xmlns:a="http://schemas.openxmlformats.org/drawingml/2006/main" noGrp="1"/>
          </p:cNvSpPr>
          <p:nvPr>
            <p:ph type="body" idx="13"/>
          </p:nvPr>
        </p:nvSpPr>
        <p:spPr>
          <a:xfrm xmlns:a="http://schemas.openxmlformats.org/drawingml/2006/main">
            <a:off x="6143225" y="6592150"/>
            <a:ext cx="4026300" cy="18102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61950">
              <a:spcBef>
                <a:spcPts val="640"/>
              </a:spcBef>
              <a:spcAft>
                <a:spcPts val="0"/>
              </a:spcAft>
              <a:buSzPts val="2100"/>
              <a:buChar char="•"/>
              <a:defRPr sz="2100" b="0"/>
            </a:lvl1pPr>
            <a:lvl2pPr marL="914400" indent="-361950">
              <a:spcBef>
                <a:spcPts val="560"/>
              </a:spcBef>
              <a:spcAft>
                <a:spcPts val="0"/>
              </a:spcAft>
              <a:buSzPts val="2100"/>
              <a:buChar char="–"/>
              <a:defRPr sz="2100"/>
            </a:lvl2pPr>
            <a:lvl3pPr marL="1371600" indent="-361950">
              <a:spcBef>
                <a:spcPts val="480"/>
              </a:spcBef>
              <a:spcAft>
                <a:spcPts val="0"/>
              </a:spcAft>
              <a:buSzPts val="2100"/>
              <a:buChar char="•"/>
              <a:defRPr/>
            </a:lvl3pPr>
            <a:lvl4pPr marL="1828800" indent="-361950">
              <a:spcBef>
                <a:spcPts val="400"/>
              </a:spcBef>
              <a:spcAft>
                <a:spcPts val="0"/>
              </a:spcAft>
              <a:buSzPts val="2100"/>
              <a:buChar char="–"/>
              <a:defRPr sz="2100"/>
            </a:lvl4pPr>
            <a:lvl5pPr marL="2286000" indent="-361950">
              <a:spcBef>
                <a:spcPts val="400"/>
              </a:spcBef>
              <a:spcAft>
                <a:spcPts val="0"/>
              </a:spcAft>
              <a:buSzPts val="2100"/>
              <a:buChar char="»"/>
              <a:defRPr sz="2100"/>
            </a:lvl5pPr>
            <a:lvl6pPr marL="2743200" indent="-361950">
              <a:spcBef>
                <a:spcPts val="400"/>
              </a:spcBef>
              <a:spcAft>
                <a:spcPts val="0"/>
              </a:spcAft>
              <a:buSzPts val="2100"/>
              <a:buChar char="•"/>
              <a:defRPr sz="2100"/>
            </a:lvl6pPr>
            <a:lvl7pPr marL="3200400" indent="-361950">
              <a:spcBef>
                <a:spcPts val="400"/>
              </a:spcBef>
              <a:spcAft>
                <a:spcPts val="0"/>
              </a:spcAft>
              <a:buSzPts val="2100"/>
              <a:buChar char="•"/>
              <a:defRPr sz="2100"/>
            </a:lvl7pPr>
            <a:lvl8pPr marL="3657600" indent="-361950">
              <a:spcBef>
                <a:spcPts val="400"/>
              </a:spcBef>
              <a:spcAft>
                <a:spcPts val="0"/>
              </a:spcAft>
              <a:buSzPts val="2100"/>
              <a:buChar char="•"/>
              <a:defRPr sz="2100"/>
            </a:lvl8pPr>
            <a:lvl9pPr marL="4114800" indent="-361950">
              <a:spcBef>
                <a:spcPts val="400"/>
              </a:spcBef>
              <a:spcAft>
                <a:spcPts val="0"/>
              </a:spcAft>
              <a:buSzPts val="2100"/>
              <a:buChar char="•"/>
              <a:defRPr sz="2100"/>
            </a:lvl9pPr>
          </a:lstStyle>
          <a:p xmlns:a="http://schemas.openxmlformats.org/drawingml/2006/main"/>
        </p:txBody>
      </p:sp>
    </p:spTree>
  </p:cSld>
</p:sldLayout>
</file>

<file path=ppt/slideLayouts/slideLayout6.xml><?xml version="1.0" encoding="utf-8"?>
<p:sldLayout xmlns:p="http://schemas.openxmlformats.org/presentationml/2006/main" matchingName="Content Three" type="twoTxTwoObj">
  <p:cSld name="TWO_OBJECTS_WITH_TEXT">
    <p:spTree>
      <p:nvGrpSpPr>
        <p:cNvPr id="1" name=""/>
        <p:cNvGrpSpPr/>
        <p:nvPr/>
      </p:nvGrpSpPr>
      <p:grpSpPr>
        <a:xfrm xmlns:a="http://schemas.openxmlformats.org/drawingml/2006/main"/>
      </p:grpSpPr>
      <p:pic>
        <p:nvPicPr>
          <p:cNvPr id="128" name="Google Shape;117;p7"/>
          <p:cNvPicPr>
            <a:picLocks xmlns:a="http://schemas.openxmlformats.org/drawingml/2006/main" noChangeAspect="1"/>
          </p:cNvPicPr>
          <p:nvPr/>
        </p:nvPicPr>
        <p:blipFill>
          <a:blip xmlns:r="http://schemas.openxmlformats.org/officeDocument/2006/relationships" xmlns:a="http://schemas.openxmlformats.org/drawingml/2006/main" r:embed="Rcf2f6f4bd8684814">
            <a:alphaModFix/>
          </a:blip>
          <a:stretch xmlns:a="http://schemas.openxmlformats.org/drawingml/2006/main">
            <a:fillRect l="0" t="0" r="0" b="0"/>
          </a:stretch>
        </p:blipFill>
        <p:spPr>
          <a:xfrm xmlns:a="http://schemas.openxmlformats.org/drawingml/2006/main">
            <a:off x="8501950" y="-2784250"/>
            <a:ext cx="19227899" cy="7379501"/>
          </a:xfrm>
          <a:prstGeom xmlns:a="http://schemas.openxmlformats.org/drawingml/2006/main" prst="rect">
            <a:avLst/>
          </a:prstGeom>
          <a:ln xmlns:a="http://schemas.openxmlformats.org/drawingml/2006/main">
            <a:noFill/>
          </a:ln>
        </p:spPr>
      </p:pic>
      <p:sp>
        <p:nvSpPr>
          <p:cNvPr id="119" name="Google Shape;119;p7">
            <a:extLst xmlns:a="http://schemas.openxmlformats.org/drawingml/2006/main">
              <a:ext uri="{FF2B5EF4-FFF2-40B4-BE49-F238E27FC236}">
                <a16:creationId xmlns:a16="http://schemas.microsoft.com/office/drawing/2014/main" id="{456F570B-6E6D-4B07-9A6F-3CBB1F7F50E9}"/>
              </a:ext>
            </a:extLst>
          </p:cNvPr>
          <p:cNvSpPr>
            <a:spLocks xmlns:a="http://schemas.openxmlformats.org/drawingml/2006/main" noGrp="1"/>
          </p:cNvSpPr>
          <p:nvPr/>
        </p:nvSpPr>
        <p:spPr>
          <a:xfrm xmlns:a="http://schemas.openxmlformats.org/drawingml/2006/main" rot="0" flipH="0" flipV="0">
            <a:off x="916524" y="363600"/>
            <a:ext cx="1625663" cy="325972"/>
          </a:xfrm>
          <a:custGeom xmlns:a="http://schemas.openxmlformats.org/drawingml/2006/main">
            <a:rect l="l" t="t" r="r" b="b"/>
            <a:pathLst>
              <a:path w="398613" h="85850">
                <a:moveTo>
                  <a:pt x="42925" y="0"/>
                </a:moveTo>
                <a:lnTo>
                  <a:pt x="355688" y="0"/>
                </a:lnTo>
                <a:cubicBezTo>
                  <a:pt x="379395" y="0"/>
                  <a:pt x="398613" y="19218"/>
                  <a:pt x="398613" y="42925"/>
                </a:cubicBezTo>
                <a:lnTo>
                  <a:pt x="398613" y="42925"/>
                </a:lnTo>
                <a:cubicBezTo>
                  <a:pt x="398613" y="66632"/>
                  <a:pt x="379395" y="85850"/>
                  <a:pt x="355688" y="85850"/>
                </a:cubicBezTo>
                <a:lnTo>
                  <a:pt x="42925" y="85850"/>
                </a:lnTo>
                <a:cubicBezTo>
                  <a:pt x="19218" y="85850"/>
                  <a:pt x="0" y="66632"/>
                  <a:pt x="0" y="42925"/>
                </a:cubicBezTo>
                <a:lnTo>
                  <a:pt x="0" y="42925"/>
                </a:lnTo>
                <a:cubicBezTo>
                  <a:pt x="0" y="19218"/>
                  <a:pt x="19218" y="0"/>
                  <a:pt x="42925" y="0"/>
                </a:cubicBezTo>
                <a:close/>
              </a:path>
            </a:pathLst>
          </a:custGeom>
          <a:solidFill xmlns:a="http://schemas.openxmlformats.org/drawingml/2006/main">
            <a:srgbClr val="FFFFFF"/>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120" name="Google Shape;120;p7">
            <a:extLst xmlns:a="http://schemas.openxmlformats.org/drawingml/2006/main">
              <a:ext uri="{FF2B5EF4-FFF2-40B4-BE49-F238E27FC236}">
                <a16:creationId xmlns:a16="http://schemas.microsoft.com/office/drawing/2014/main" id="{190C8DEA-BD91-4793-85D8-0D4A84344612}"/>
              </a:ext>
            </a:extLst>
          </p:cNvPr>
          <p:cNvSpPr>
            <a:spLocks xmlns:a="http://schemas.openxmlformats.org/drawingml/2006/main" noGrp="1"/>
          </p:cNvSpPr>
          <p:nvPr/>
        </p:nvSpPr>
        <p:spPr>
          <a:xfrm xmlns:a="http://schemas.openxmlformats.org/drawingml/2006/main" rot="0" flipH="0" flipV="0">
            <a:off x="916524" y="435932"/>
            <a:ext cx="1626018" cy="254019"/>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77777"/>
              </a:lnSpc>
              <a:spcBef>
                <a:spcPts val="0"/>
              </a:spcBef>
              <a:spcAft>
                <a:spcPts val="0"/>
              </a:spcAft>
              <a:buNone/>
            </a:pPr>
            <a:r>
              <a:t/>
            </a:r>
            <a:endParaRPr sz="1800" b="0" i="0" u="none" cap="none">
              <a:solidFill>
                <a:schemeClr val="dk1"/>
              </a:solidFill>
              <a:latin typeface="Calibri"/>
              <a:ea typeface="Calibri"/>
              <a:cs typeface="Calibri"/>
            </a:endParaRPr>
          </a:p>
        </p:txBody>
      </p:sp>
      <p:sp>
        <p:nvSpPr>
          <p:cNvPr id="121" name="Google Shape;121;p7">
            <a:extLst xmlns:a="http://schemas.openxmlformats.org/drawingml/2006/main">
              <a:ext uri="{FF2B5EF4-FFF2-40B4-BE49-F238E27FC236}">
                <a16:creationId xmlns:a16="http://schemas.microsoft.com/office/drawing/2014/main" id="{AADB1E20-D91E-423C-AEF8-9643D759C092}"/>
              </a:ext>
            </a:extLst>
          </p:cNvPr>
          <p:cNvSpPr>
            <a:spLocks xmlns:a="http://schemas.openxmlformats.org/drawingml/2006/main" noGrp="1"/>
          </p:cNvSpPr>
          <p:nvPr>
            <p:ph type="body" idx="1"/>
          </p:nvPr>
        </p:nvSpPr>
        <p:spPr>
          <a:xfrm xmlns:a="http://schemas.openxmlformats.org/drawingml/2006/main">
            <a:off x="987775" y="423325"/>
            <a:ext cx="15051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ctr">
              <a:spcBef>
                <a:spcPts val="640"/>
              </a:spcBef>
              <a:spcAft>
                <a:spcPts val="0"/>
              </a:spcAft>
              <a:buClr>
                <a:schemeClr val="dk1"/>
              </a:buClr>
              <a:buSzPts val="1400"/>
              <a:buChar char="•"/>
              <a:defRPr sz="1400">
                <a:solidFill>
                  <a:schemeClr val="dk1"/>
                </a:solidFill>
              </a:defRPr>
            </a:lvl1pPr>
            <a:lvl2pPr marL="914400" indent="-317500" algn="ctr">
              <a:spcBef>
                <a:spcPts val="560"/>
              </a:spcBef>
              <a:spcAft>
                <a:spcPts val="0"/>
              </a:spcAft>
              <a:buClr>
                <a:schemeClr val="dk1"/>
              </a:buClr>
              <a:buSzPts val="1400"/>
              <a:buChar char="–"/>
              <a:defRPr sz="1400" b="1">
                <a:solidFill>
                  <a:schemeClr val="dk1"/>
                </a:solidFill>
              </a:defRPr>
            </a:lvl2pPr>
            <a:lvl3pPr marL="1371600" indent="-317500" algn="ctr">
              <a:spcBef>
                <a:spcPts val="480"/>
              </a:spcBef>
              <a:spcAft>
                <a:spcPts val="0"/>
              </a:spcAft>
              <a:buClr>
                <a:schemeClr val="dk1"/>
              </a:buClr>
              <a:buSzPts val="1400"/>
              <a:buChar char="•"/>
              <a:defRPr sz="1400" b="1">
                <a:solidFill>
                  <a:schemeClr val="dk1"/>
                </a:solidFill>
              </a:defRPr>
            </a:lvl3pPr>
            <a:lvl4pPr marL="1828800" indent="-317500" algn="ctr">
              <a:spcBef>
                <a:spcPts val="400"/>
              </a:spcBef>
              <a:spcAft>
                <a:spcPts val="0"/>
              </a:spcAft>
              <a:buClr>
                <a:schemeClr val="dk1"/>
              </a:buClr>
              <a:buSzPts val="1400"/>
              <a:buChar char="–"/>
              <a:defRPr b="1">
                <a:solidFill>
                  <a:schemeClr val="dk1"/>
                </a:solidFill>
              </a:defRPr>
            </a:lvl4pPr>
            <a:lvl5pPr marL="2286000" indent="-317500" algn="ctr">
              <a:spcBef>
                <a:spcPts val="400"/>
              </a:spcBef>
              <a:spcAft>
                <a:spcPts val="0"/>
              </a:spcAft>
              <a:buClr>
                <a:schemeClr val="dk1"/>
              </a:buClr>
              <a:buSzPts val="1400"/>
              <a:buChar char="»"/>
              <a:defRPr sz="1400" b="1">
                <a:solidFill>
                  <a:schemeClr val="dk1"/>
                </a:solidFill>
              </a:defRPr>
            </a:lvl5pPr>
            <a:lvl6pPr marL="2743200" indent="-317500" algn="ctr">
              <a:spcBef>
                <a:spcPts val="400"/>
              </a:spcBef>
              <a:spcAft>
                <a:spcPts val="0"/>
              </a:spcAft>
              <a:buClr>
                <a:schemeClr val="dk1"/>
              </a:buClr>
              <a:buSzPts val="1400"/>
              <a:buChar char="•"/>
              <a:defRPr sz="1400" b="1">
                <a:solidFill>
                  <a:schemeClr val="dk1"/>
                </a:solidFill>
              </a:defRPr>
            </a:lvl6pPr>
            <a:lvl7pPr marL="3200400" indent="-317500" algn="ctr">
              <a:spcBef>
                <a:spcPts val="400"/>
              </a:spcBef>
              <a:spcAft>
                <a:spcPts val="0"/>
              </a:spcAft>
              <a:buClr>
                <a:schemeClr val="dk1"/>
              </a:buClr>
              <a:buSzPts val="1400"/>
              <a:buChar char="•"/>
              <a:defRPr sz="1400" b="1">
                <a:solidFill>
                  <a:schemeClr val="dk1"/>
                </a:solidFill>
              </a:defRPr>
            </a:lvl7pPr>
            <a:lvl8pPr marL="3657600" indent="-317500" algn="ctr">
              <a:spcBef>
                <a:spcPts val="400"/>
              </a:spcBef>
              <a:spcAft>
                <a:spcPts val="0"/>
              </a:spcAft>
              <a:buClr>
                <a:schemeClr val="dk1"/>
              </a:buClr>
              <a:buSzPts val="1400"/>
              <a:buChar char="•"/>
              <a:defRPr sz="1400" b="1">
                <a:solidFill>
                  <a:schemeClr val="dk1"/>
                </a:solidFill>
              </a:defRPr>
            </a:lvl8pPr>
            <a:lvl9pPr marL="4114800" indent="-317500" algn="ctr">
              <a:spcBef>
                <a:spcPts val="400"/>
              </a:spcBef>
              <a:spcAft>
                <a:spcPts val="0"/>
              </a:spcAft>
              <a:buClr>
                <a:schemeClr val="dk1"/>
              </a:buClr>
              <a:buSzPts val="1400"/>
              <a:buChar char="•"/>
              <a:defRPr sz="1400" b="1">
                <a:solidFill>
                  <a:schemeClr val="dk1"/>
                </a:solidFill>
              </a:defRPr>
            </a:lvl9pPr>
          </a:lstStyle>
          <a:p xmlns:a="http://schemas.openxmlformats.org/drawingml/2006/main"/>
        </p:txBody>
      </p:sp>
      <p:sp>
        <p:nvSpPr>
          <p:cNvPr id="122" name="Google Shape;122;p7">
            <a:extLst xmlns:a="http://schemas.openxmlformats.org/drawingml/2006/main">
              <a:ext uri="{FF2B5EF4-FFF2-40B4-BE49-F238E27FC236}">
                <a16:creationId xmlns:a16="http://schemas.microsoft.com/office/drawing/2014/main" id="{CFF6B411-1F4E-414D-82B4-3A3E67D748F7}"/>
              </a:ext>
            </a:extLst>
          </p:cNvPr>
          <p:cNvSpPr>
            <a:spLocks xmlns:a="http://schemas.openxmlformats.org/drawingml/2006/main" noGrp="1"/>
          </p:cNvSpPr>
          <p:nvPr>
            <p:ph type="body" idx="2"/>
          </p:nvPr>
        </p:nvSpPr>
        <p:spPr>
          <a:xfrm xmlns:a="http://schemas.openxmlformats.org/drawingml/2006/main">
            <a:off x="14995075" y="423325"/>
            <a:ext cx="22644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r">
              <a:spcBef>
                <a:spcPts val="640"/>
              </a:spcBef>
              <a:spcAft>
                <a:spcPts val="0"/>
              </a:spcAft>
              <a:buSzPts val="1400"/>
              <a:buChar char="•"/>
              <a:defRPr sz="1400"/>
            </a:lvl1pPr>
            <a:lvl2pPr marL="914400" indent="-317500" algn="r">
              <a:spcBef>
                <a:spcPts val="560"/>
              </a:spcBef>
              <a:spcAft>
                <a:spcPts val="0"/>
              </a:spcAft>
              <a:buSzPts val="1400"/>
              <a:buChar char="–"/>
              <a:defRPr sz="1400" b="1"/>
            </a:lvl2pPr>
            <a:lvl3pPr marL="1371600" indent="-317500" algn="r">
              <a:spcBef>
                <a:spcPts val="480"/>
              </a:spcBef>
              <a:spcAft>
                <a:spcPts val="0"/>
              </a:spcAft>
              <a:buSzPts val="1400"/>
              <a:buChar char="•"/>
              <a:defRPr sz="1400" b="1"/>
            </a:lvl3pPr>
            <a:lvl4pPr marL="1828800" indent="-317500" algn="r">
              <a:spcBef>
                <a:spcPts val="400"/>
              </a:spcBef>
              <a:spcAft>
                <a:spcPts val="0"/>
              </a:spcAft>
              <a:buSzPts val="1400"/>
              <a:buChar char="–"/>
              <a:defRPr b="1"/>
            </a:lvl4pPr>
            <a:lvl5pPr marL="2286000" indent="-317500" algn="r">
              <a:spcBef>
                <a:spcPts val="400"/>
              </a:spcBef>
              <a:spcAft>
                <a:spcPts val="0"/>
              </a:spcAft>
              <a:buSzPts val="1400"/>
              <a:buChar char="»"/>
              <a:defRPr sz="1400" b="1"/>
            </a:lvl5pPr>
            <a:lvl6pPr marL="2743200" indent="-317500" algn="r">
              <a:spcBef>
                <a:spcPts val="400"/>
              </a:spcBef>
              <a:spcAft>
                <a:spcPts val="0"/>
              </a:spcAft>
              <a:buSzPts val="1400"/>
              <a:buChar char="•"/>
              <a:defRPr sz="1400" b="1"/>
            </a:lvl6pPr>
            <a:lvl7pPr marL="3200400" indent="-317500" algn="r">
              <a:spcBef>
                <a:spcPts val="400"/>
              </a:spcBef>
              <a:spcAft>
                <a:spcPts val="0"/>
              </a:spcAft>
              <a:buSzPts val="1400"/>
              <a:buChar char="•"/>
              <a:defRPr sz="1400" b="1"/>
            </a:lvl7pPr>
            <a:lvl8pPr marL="3657600" indent="-317500" algn="r">
              <a:spcBef>
                <a:spcPts val="400"/>
              </a:spcBef>
              <a:spcAft>
                <a:spcPts val="0"/>
              </a:spcAft>
              <a:buSzPts val="1400"/>
              <a:buChar char="•"/>
              <a:defRPr sz="1400" b="1"/>
            </a:lvl8pPr>
            <a:lvl9pPr marL="4114800" indent="-317500" algn="r">
              <a:spcBef>
                <a:spcPts val="400"/>
              </a:spcBef>
              <a:spcAft>
                <a:spcPts val="0"/>
              </a:spcAft>
              <a:buSzPts val="1400"/>
              <a:buChar char="•"/>
              <a:defRPr sz="1400" b="1"/>
            </a:lvl9pPr>
          </a:lstStyle>
          <a:p xmlns:a="http://schemas.openxmlformats.org/drawingml/2006/main"/>
        </p:txBody>
      </p:sp>
      <p:sp>
        <p:nvSpPr>
          <p:cNvPr id="123" name="Google Shape;123;p7">
            <a:extLst xmlns:a="http://schemas.openxmlformats.org/drawingml/2006/main">
              <a:ext uri="{FF2B5EF4-FFF2-40B4-BE49-F238E27FC236}">
                <a16:creationId xmlns:a16="http://schemas.microsoft.com/office/drawing/2014/main" id="{A27A5D54-F29C-46FA-AFF6-AC9A795AE200}"/>
              </a:ext>
            </a:extLst>
          </p:cNvPr>
          <p:cNvSpPr>
            <a:spLocks xmlns:a="http://schemas.openxmlformats.org/drawingml/2006/main" noGrp="1"/>
          </p:cNvSpPr>
          <p:nvPr>
            <p:ph type="body" idx="3"/>
          </p:nvPr>
        </p:nvSpPr>
        <p:spPr>
          <a:xfrm xmlns:a="http://schemas.openxmlformats.org/drawingml/2006/main">
            <a:off x="7284150" y="423325"/>
            <a:ext cx="37197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ctr">
              <a:spcBef>
                <a:spcPts val="640"/>
              </a:spcBef>
              <a:spcAft>
                <a:spcPts val="0"/>
              </a:spcAft>
              <a:buSzPts val="1400"/>
              <a:buChar char="•"/>
              <a:defRPr sz="1400"/>
            </a:lvl1pPr>
            <a:lvl2pPr marL="914400" indent="-317500" algn="ctr">
              <a:spcBef>
                <a:spcPts val="560"/>
              </a:spcBef>
              <a:spcAft>
                <a:spcPts val="0"/>
              </a:spcAft>
              <a:buSzPts val="1400"/>
              <a:buChar char="–"/>
              <a:defRPr sz="1400" b="1"/>
            </a:lvl2pPr>
            <a:lvl3pPr marL="1371600" indent="-317500" algn="ctr">
              <a:spcBef>
                <a:spcPts val="480"/>
              </a:spcBef>
              <a:spcAft>
                <a:spcPts val="0"/>
              </a:spcAft>
              <a:buSzPts val="1400"/>
              <a:buChar char="•"/>
              <a:defRPr sz="1400" b="1"/>
            </a:lvl3pPr>
            <a:lvl4pPr marL="1828800" indent="-317500" algn="ctr">
              <a:spcBef>
                <a:spcPts val="400"/>
              </a:spcBef>
              <a:spcAft>
                <a:spcPts val="0"/>
              </a:spcAft>
              <a:buSzPts val="1400"/>
              <a:buChar char="–"/>
              <a:defRPr b="1"/>
            </a:lvl4pPr>
            <a:lvl5pPr marL="2286000" indent="-317500" algn="ctr">
              <a:spcBef>
                <a:spcPts val="400"/>
              </a:spcBef>
              <a:spcAft>
                <a:spcPts val="0"/>
              </a:spcAft>
              <a:buSzPts val="1400"/>
              <a:buChar char="»"/>
              <a:defRPr sz="1400" b="1"/>
            </a:lvl5pPr>
            <a:lvl6pPr marL="2743200" indent="-317500" algn="ctr">
              <a:spcBef>
                <a:spcPts val="400"/>
              </a:spcBef>
              <a:spcAft>
                <a:spcPts val="0"/>
              </a:spcAft>
              <a:buSzPts val="1400"/>
              <a:buChar char="•"/>
              <a:defRPr sz="1400" b="1"/>
            </a:lvl6pPr>
            <a:lvl7pPr marL="3200400" indent="-317500" algn="ctr">
              <a:spcBef>
                <a:spcPts val="400"/>
              </a:spcBef>
              <a:spcAft>
                <a:spcPts val="0"/>
              </a:spcAft>
              <a:buSzPts val="1400"/>
              <a:buChar char="•"/>
              <a:defRPr sz="1400" b="1"/>
            </a:lvl7pPr>
            <a:lvl8pPr marL="3657600" indent="-317500" algn="ctr">
              <a:spcBef>
                <a:spcPts val="400"/>
              </a:spcBef>
              <a:spcAft>
                <a:spcPts val="0"/>
              </a:spcAft>
              <a:buSzPts val="1400"/>
              <a:buChar char="•"/>
              <a:defRPr sz="1400" b="1"/>
            </a:lvl8pPr>
            <a:lvl9pPr marL="4114800" indent="-317500" algn="ctr">
              <a:spcBef>
                <a:spcPts val="400"/>
              </a:spcBef>
              <a:spcAft>
                <a:spcPts val="0"/>
              </a:spcAft>
              <a:buSzPts val="1400"/>
              <a:buChar char="•"/>
              <a:defRPr sz="1400" b="1"/>
            </a:lvl9pPr>
          </a:lstStyle>
          <a:p xmlns:a="http://schemas.openxmlformats.org/drawingml/2006/main"/>
        </p:txBody>
      </p:sp>
      <p:sp>
        <p:nvSpPr>
          <p:cNvPr id="124" name="Google Shape;124;p7">
            <a:extLst xmlns:a="http://schemas.openxmlformats.org/drawingml/2006/main">
              <a:ext uri="{FF2B5EF4-FFF2-40B4-BE49-F238E27FC236}">
                <a16:creationId xmlns:a16="http://schemas.microsoft.com/office/drawing/2014/main" id="{4568D9EB-8086-48A6-B5AD-A466E81095E9}"/>
              </a:ext>
            </a:extLst>
          </p:cNvPr>
          <p:cNvSpPr>
            <a:spLocks xmlns:a="http://schemas.openxmlformats.org/drawingml/2006/main" noGrp="1"/>
          </p:cNvSpPr>
          <p:nvPr>
            <p:ph type="pic" idx="4"/>
          </p:nvPr>
        </p:nvSpPr>
        <p:spPr>
          <a:xfrm xmlns:a="http://schemas.openxmlformats.org/drawingml/2006/main">
            <a:off x="1028700" y="2948950"/>
            <a:ext cx="8711400" cy="6260400"/>
          </a:xfrm>
          <a:prstGeom xmlns:a="http://schemas.openxmlformats.org/drawingml/2006/main" prst="rect">
            <a:avLst/>
          </a:prstGeom>
          <a:noFill xmlns:a="http://schemas.openxmlformats.org/drawingml/2006/main"/>
          <a:ln xmlns:a="http://schemas.openxmlformats.org/drawingml/2006/main">
            <a:noFill/>
          </a:ln>
        </p:spPr>
      </p:sp>
      <p:sp>
        <p:nvSpPr>
          <p:cNvPr id="125" name="Google Shape;125;p7">
            <a:extLst xmlns:a="http://schemas.openxmlformats.org/drawingml/2006/main">
              <a:ext uri="{FF2B5EF4-FFF2-40B4-BE49-F238E27FC236}">
                <a16:creationId xmlns:a16="http://schemas.microsoft.com/office/drawing/2014/main" id="{0EE31ECF-FFAD-464E-98D9-A059452534C8}"/>
              </a:ext>
            </a:extLst>
          </p:cNvPr>
          <p:cNvSpPr>
            <a:spLocks xmlns:a="http://schemas.openxmlformats.org/drawingml/2006/main" noGrp="1"/>
          </p:cNvSpPr>
          <p:nvPr>
            <p:ph type="body" idx="5"/>
          </p:nvPr>
        </p:nvSpPr>
        <p:spPr>
          <a:xfrm xmlns:a="http://schemas.openxmlformats.org/drawingml/2006/main">
            <a:off x="10535975" y="2948950"/>
            <a:ext cx="6723300" cy="6260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61950">
              <a:spcBef>
                <a:spcPts val="640"/>
              </a:spcBef>
              <a:spcAft>
                <a:spcPts val="0"/>
              </a:spcAft>
              <a:buSzPts val="2100"/>
              <a:buChar char="•"/>
              <a:defRPr sz="2100" b="0"/>
            </a:lvl1pPr>
            <a:lvl2pPr marL="914400" indent="-361950">
              <a:spcBef>
                <a:spcPts val="560"/>
              </a:spcBef>
              <a:spcAft>
                <a:spcPts val="0"/>
              </a:spcAft>
              <a:buSzPts val="2100"/>
              <a:buChar char="–"/>
              <a:defRPr sz="2100"/>
            </a:lvl2pPr>
            <a:lvl3pPr marL="1371600" indent="-361950">
              <a:spcBef>
                <a:spcPts val="480"/>
              </a:spcBef>
              <a:spcAft>
                <a:spcPts val="0"/>
              </a:spcAft>
              <a:buSzPts val="2100"/>
              <a:buChar char="•"/>
              <a:defRPr/>
            </a:lvl3pPr>
            <a:lvl4pPr marL="1828800" indent="-361950">
              <a:spcBef>
                <a:spcPts val="400"/>
              </a:spcBef>
              <a:spcAft>
                <a:spcPts val="0"/>
              </a:spcAft>
              <a:buSzPts val="2100"/>
              <a:buChar char="–"/>
              <a:defRPr sz="2100"/>
            </a:lvl4pPr>
            <a:lvl5pPr marL="2286000" indent="-361950">
              <a:spcBef>
                <a:spcPts val="400"/>
              </a:spcBef>
              <a:spcAft>
                <a:spcPts val="0"/>
              </a:spcAft>
              <a:buSzPts val="2100"/>
              <a:buChar char="»"/>
              <a:defRPr sz="2100"/>
            </a:lvl5pPr>
            <a:lvl6pPr marL="2743200" indent="-361950">
              <a:spcBef>
                <a:spcPts val="400"/>
              </a:spcBef>
              <a:spcAft>
                <a:spcPts val="0"/>
              </a:spcAft>
              <a:buSzPts val="2100"/>
              <a:buChar char="•"/>
              <a:defRPr sz="2100"/>
            </a:lvl6pPr>
            <a:lvl7pPr marL="3200400" indent="-361950">
              <a:spcBef>
                <a:spcPts val="400"/>
              </a:spcBef>
              <a:spcAft>
                <a:spcPts val="0"/>
              </a:spcAft>
              <a:buSzPts val="2100"/>
              <a:buChar char="•"/>
              <a:defRPr sz="2100"/>
            </a:lvl7pPr>
            <a:lvl8pPr marL="3657600" indent="-361950">
              <a:spcBef>
                <a:spcPts val="400"/>
              </a:spcBef>
              <a:spcAft>
                <a:spcPts val="0"/>
              </a:spcAft>
              <a:buSzPts val="2100"/>
              <a:buChar char="•"/>
              <a:defRPr sz="2100"/>
            </a:lvl8pPr>
            <a:lvl9pPr marL="4114800" indent="-361950">
              <a:spcBef>
                <a:spcPts val="400"/>
              </a:spcBef>
              <a:spcAft>
                <a:spcPts val="0"/>
              </a:spcAft>
              <a:buSzPts val="2100"/>
              <a:buChar char="•"/>
              <a:defRPr sz="2100"/>
            </a:lvl9pPr>
          </a:lstStyle>
          <a:p xmlns:a="http://schemas.openxmlformats.org/drawingml/2006/main"/>
        </p:txBody>
      </p:sp>
      <p:sp>
        <p:nvSpPr>
          <p:cNvPr id="126" name="Google Shape;126;p7">
            <a:extLst xmlns:a="http://schemas.openxmlformats.org/drawingml/2006/main">
              <a:ext uri="{FF2B5EF4-FFF2-40B4-BE49-F238E27FC236}">
                <a16:creationId xmlns:a16="http://schemas.microsoft.com/office/drawing/2014/main" id="{3D96F946-EC8F-4FD5-B34C-5949F8BE42CA}"/>
              </a:ext>
            </a:extLst>
          </p:cNvPr>
          <p:cNvSpPr>
            <a:spLocks xmlns:a="http://schemas.openxmlformats.org/drawingml/2006/main" noGrp="1"/>
          </p:cNvSpPr>
          <p:nvPr>
            <p:ph type="subTitle" idx="6"/>
          </p:nvPr>
        </p:nvSpPr>
        <p:spPr>
          <a:xfrm xmlns:a="http://schemas.openxmlformats.org/drawingml/2006/main">
            <a:off x="1028700" y="1147775"/>
            <a:ext cx="8711400" cy="11331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a:spcBef>
                <a:spcPts val="640"/>
              </a:spcBef>
              <a:spcAft>
                <a:spcPts val="0"/>
              </a:spcAft>
              <a:buSzPts val="7200"/>
              <a:buNone/>
              <a:defRPr/>
            </a:lvl1pPr>
            <a:lvl2pPr>
              <a:spcBef>
                <a:spcPts val="560"/>
              </a:spcBef>
              <a:spcAft>
                <a:spcPts val="0"/>
              </a:spcAft>
              <a:buSzPts val="3200"/>
              <a:buNone/>
              <a:defRPr/>
            </a:lvl2pPr>
            <a:lvl3pPr>
              <a:spcBef>
                <a:spcPts val="480"/>
              </a:spcBef>
              <a:spcAft>
                <a:spcPts val="0"/>
              </a:spcAft>
              <a:buSzPts val="2100"/>
              <a:buNone/>
              <a:defRPr/>
            </a:lvl3pPr>
            <a:lvl4pPr>
              <a:spcBef>
                <a:spcPts val="400"/>
              </a:spcBef>
              <a:spcAft>
                <a:spcPts val="0"/>
              </a:spcAft>
              <a:buSzPts val="1400"/>
              <a:buNone/>
              <a:defRPr/>
            </a:lvl4pPr>
            <a:lvl5pPr>
              <a:spcBef>
                <a:spcPts val="400"/>
              </a:spcBef>
              <a:spcAft>
                <a:spcPts val="0"/>
              </a:spcAft>
              <a:buSzPts val="2000"/>
              <a:buNone/>
              <a:defRPr/>
            </a:lvl5pPr>
            <a:lvl6pPr>
              <a:spcBef>
                <a:spcPts val="400"/>
              </a:spcBef>
              <a:spcAft>
                <a:spcPts val="0"/>
              </a:spcAft>
              <a:buSzPts val="2000"/>
              <a:buNone/>
              <a:defRPr/>
            </a:lvl6pPr>
            <a:lvl7pPr>
              <a:spcBef>
                <a:spcPts val="400"/>
              </a:spcBef>
              <a:spcAft>
                <a:spcPts val="0"/>
              </a:spcAft>
              <a:buSzPts val="2000"/>
              <a:buNone/>
              <a:defRPr/>
            </a:lvl7pPr>
            <a:lvl8pPr>
              <a:spcBef>
                <a:spcPts val="400"/>
              </a:spcBef>
              <a:spcAft>
                <a:spcPts val="0"/>
              </a:spcAft>
              <a:buSzPts val="2000"/>
              <a:buNone/>
              <a:defRPr/>
            </a:lvl8pPr>
            <a:lvl9pPr>
              <a:spcBef>
                <a:spcPts val="400"/>
              </a:spcBef>
              <a:spcAft>
                <a:spcPts val="0"/>
              </a:spcAft>
              <a:buSzPts val="2000"/>
              <a:buNone/>
              <a:defRPr/>
            </a:lvl9pPr>
          </a:lstStyle>
          <a:p xmlns:a="http://schemas.openxmlformats.org/drawingml/2006/main"/>
        </p:txBody>
      </p:sp>
    </p:spTree>
  </p:cSld>
</p:sldLayout>
</file>

<file path=ppt/slideLayouts/slideLayout7.xml><?xml version="1.0" encoding="utf-8"?>
<p:sldLayout xmlns:p="http://schemas.openxmlformats.org/presentationml/2006/main" matchingName="Gallery" type="titleOnly">
  <p:cSld name="TITLE_ONLY">
    <p:spTree>
      <p:nvGrpSpPr>
        <p:cNvPr id="1" name=""/>
        <p:cNvGrpSpPr/>
        <p:nvPr/>
      </p:nvGrpSpPr>
      <p:grpSpPr>
        <a:xfrm xmlns:a="http://schemas.openxmlformats.org/drawingml/2006/main"/>
      </p:grpSpPr>
      <p:pic>
        <p:nvPicPr>
          <p:cNvPr id="141" name="Google Shape;128;p8"/>
          <p:cNvPicPr>
            <a:picLocks xmlns:a="http://schemas.openxmlformats.org/drawingml/2006/main" noChangeAspect="1"/>
          </p:cNvPicPr>
          <p:nvPr/>
        </p:nvPicPr>
        <p:blipFill>
          <a:blip xmlns:r="http://schemas.openxmlformats.org/officeDocument/2006/relationships" xmlns:a="http://schemas.openxmlformats.org/drawingml/2006/main" r:embed="Rab705fd019ce4ae6">
            <a:alphaModFix/>
          </a:blip>
          <a:stretch xmlns:a="http://schemas.openxmlformats.org/drawingml/2006/main">
            <a:fillRect l="0" t="0" r="0" b="0"/>
          </a:stretch>
        </p:blipFill>
        <p:spPr>
          <a:xfrm xmlns:a="http://schemas.openxmlformats.org/drawingml/2006/main">
            <a:off x="-5305718" y="-371150"/>
            <a:ext cx="28899436" cy="12234300"/>
          </a:xfrm>
          <a:prstGeom xmlns:a="http://schemas.openxmlformats.org/drawingml/2006/main" prst="rect">
            <a:avLst/>
          </a:prstGeom>
          <a:ln xmlns:a="http://schemas.openxmlformats.org/drawingml/2006/main">
            <a:noFill/>
          </a:ln>
        </p:spPr>
      </p:pic>
      <p:sp>
        <p:nvSpPr>
          <p:cNvPr id="130" name="Google Shape;130;p8">
            <a:extLst xmlns:a="http://schemas.openxmlformats.org/drawingml/2006/main">
              <a:ext uri="{FF2B5EF4-FFF2-40B4-BE49-F238E27FC236}">
                <a16:creationId xmlns:a16="http://schemas.microsoft.com/office/drawing/2014/main" id="{574FCD00-52B9-48A8-B8B4-53E16641E5F6}"/>
              </a:ext>
            </a:extLst>
          </p:cNvPr>
          <p:cNvSpPr>
            <a:spLocks xmlns:a="http://schemas.openxmlformats.org/drawingml/2006/main" noGrp="1"/>
          </p:cNvSpPr>
          <p:nvPr/>
        </p:nvSpPr>
        <p:spPr>
          <a:xfrm xmlns:a="http://schemas.openxmlformats.org/drawingml/2006/main" rot="0" flipH="0" flipV="0">
            <a:off x="916524" y="363600"/>
            <a:ext cx="1625663" cy="325972"/>
          </a:xfrm>
          <a:custGeom xmlns:a="http://schemas.openxmlformats.org/drawingml/2006/main">
            <a:rect l="l" t="t" r="r" b="b"/>
            <a:pathLst>
              <a:path w="398613" h="85850">
                <a:moveTo>
                  <a:pt x="42925" y="0"/>
                </a:moveTo>
                <a:lnTo>
                  <a:pt x="355688" y="0"/>
                </a:lnTo>
                <a:cubicBezTo>
                  <a:pt x="379395" y="0"/>
                  <a:pt x="398613" y="19218"/>
                  <a:pt x="398613" y="42925"/>
                </a:cubicBezTo>
                <a:lnTo>
                  <a:pt x="398613" y="42925"/>
                </a:lnTo>
                <a:cubicBezTo>
                  <a:pt x="398613" y="66632"/>
                  <a:pt x="379395" y="85850"/>
                  <a:pt x="355688" y="85850"/>
                </a:cubicBezTo>
                <a:lnTo>
                  <a:pt x="42925" y="85850"/>
                </a:lnTo>
                <a:cubicBezTo>
                  <a:pt x="19218" y="85850"/>
                  <a:pt x="0" y="66632"/>
                  <a:pt x="0" y="42925"/>
                </a:cubicBezTo>
                <a:lnTo>
                  <a:pt x="0" y="42925"/>
                </a:lnTo>
                <a:cubicBezTo>
                  <a:pt x="0" y="19218"/>
                  <a:pt x="19218" y="0"/>
                  <a:pt x="42925" y="0"/>
                </a:cubicBezTo>
                <a:close/>
              </a:path>
            </a:pathLst>
          </a:custGeom>
          <a:solidFill xmlns:a="http://schemas.openxmlformats.org/drawingml/2006/main">
            <a:srgbClr val="FFFFFF"/>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131" name="Google Shape;131;p8">
            <a:extLst xmlns:a="http://schemas.openxmlformats.org/drawingml/2006/main">
              <a:ext uri="{FF2B5EF4-FFF2-40B4-BE49-F238E27FC236}">
                <a16:creationId xmlns:a16="http://schemas.microsoft.com/office/drawing/2014/main" id="{47BE21E0-2397-4A27-8750-6CE5ED8ED92A}"/>
              </a:ext>
            </a:extLst>
          </p:cNvPr>
          <p:cNvSpPr>
            <a:spLocks xmlns:a="http://schemas.openxmlformats.org/drawingml/2006/main" noGrp="1"/>
          </p:cNvSpPr>
          <p:nvPr/>
        </p:nvSpPr>
        <p:spPr>
          <a:xfrm xmlns:a="http://schemas.openxmlformats.org/drawingml/2006/main" rot="0" flipH="0" flipV="0">
            <a:off x="916524" y="435932"/>
            <a:ext cx="1626018" cy="254019"/>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77777"/>
              </a:lnSpc>
              <a:spcBef>
                <a:spcPts val="0"/>
              </a:spcBef>
              <a:spcAft>
                <a:spcPts val="0"/>
              </a:spcAft>
              <a:buNone/>
            </a:pPr>
            <a:r>
              <a:t/>
            </a:r>
            <a:endParaRPr sz="1800" b="0" i="0" u="none" cap="none">
              <a:solidFill>
                <a:schemeClr val="dk1"/>
              </a:solidFill>
              <a:latin typeface="Calibri"/>
              <a:ea typeface="Calibri"/>
              <a:cs typeface="Calibri"/>
            </a:endParaRPr>
          </a:p>
        </p:txBody>
      </p:sp>
      <p:sp>
        <p:nvSpPr>
          <p:cNvPr id="132" name="Google Shape;132;p8">
            <a:extLst xmlns:a="http://schemas.openxmlformats.org/drawingml/2006/main">
              <a:ext uri="{FF2B5EF4-FFF2-40B4-BE49-F238E27FC236}">
                <a16:creationId xmlns:a16="http://schemas.microsoft.com/office/drawing/2014/main" id="{34DEF229-40CD-4419-ABDE-F5628302B0B5}"/>
              </a:ext>
            </a:extLst>
          </p:cNvPr>
          <p:cNvSpPr>
            <a:spLocks xmlns:a="http://schemas.openxmlformats.org/drawingml/2006/main" noGrp="1"/>
          </p:cNvSpPr>
          <p:nvPr>
            <p:ph type="body" idx="1"/>
          </p:nvPr>
        </p:nvSpPr>
        <p:spPr>
          <a:xfrm xmlns:a="http://schemas.openxmlformats.org/drawingml/2006/main">
            <a:off x="987775" y="423325"/>
            <a:ext cx="15051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ctr">
              <a:spcBef>
                <a:spcPts val="640"/>
              </a:spcBef>
              <a:spcAft>
                <a:spcPts val="0"/>
              </a:spcAft>
              <a:buClr>
                <a:schemeClr val="dk1"/>
              </a:buClr>
              <a:buSzPts val="1400"/>
              <a:buChar char="•"/>
              <a:defRPr sz="1400">
                <a:solidFill>
                  <a:schemeClr val="dk1"/>
                </a:solidFill>
              </a:defRPr>
            </a:lvl1pPr>
            <a:lvl2pPr marL="914400" indent="-317500" algn="ctr">
              <a:spcBef>
                <a:spcPts val="560"/>
              </a:spcBef>
              <a:spcAft>
                <a:spcPts val="0"/>
              </a:spcAft>
              <a:buClr>
                <a:schemeClr val="dk1"/>
              </a:buClr>
              <a:buSzPts val="1400"/>
              <a:buChar char="–"/>
              <a:defRPr sz="1400" b="1">
                <a:solidFill>
                  <a:schemeClr val="dk1"/>
                </a:solidFill>
              </a:defRPr>
            </a:lvl2pPr>
            <a:lvl3pPr marL="1371600" indent="-317500" algn="ctr">
              <a:spcBef>
                <a:spcPts val="480"/>
              </a:spcBef>
              <a:spcAft>
                <a:spcPts val="0"/>
              </a:spcAft>
              <a:buClr>
                <a:schemeClr val="dk1"/>
              </a:buClr>
              <a:buSzPts val="1400"/>
              <a:buChar char="•"/>
              <a:defRPr sz="1400" b="1">
                <a:solidFill>
                  <a:schemeClr val="dk1"/>
                </a:solidFill>
              </a:defRPr>
            </a:lvl3pPr>
            <a:lvl4pPr marL="1828800" indent="-317500" algn="ctr">
              <a:spcBef>
                <a:spcPts val="400"/>
              </a:spcBef>
              <a:spcAft>
                <a:spcPts val="0"/>
              </a:spcAft>
              <a:buClr>
                <a:schemeClr val="dk1"/>
              </a:buClr>
              <a:buSzPts val="1400"/>
              <a:buChar char="–"/>
              <a:defRPr b="1">
                <a:solidFill>
                  <a:schemeClr val="dk1"/>
                </a:solidFill>
              </a:defRPr>
            </a:lvl4pPr>
            <a:lvl5pPr marL="2286000" indent="-317500" algn="ctr">
              <a:spcBef>
                <a:spcPts val="400"/>
              </a:spcBef>
              <a:spcAft>
                <a:spcPts val="0"/>
              </a:spcAft>
              <a:buClr>
                <a:schemeClr val="dk1"/>
              </a:buClr>
              <a:buSzPts val="1400"/>
              <a:buChar char="»"/>
              <a:defRPr sz="1400" b="1">
                <a:solidFill>
                  <a:schemeClr val="dk1"/>
                </a:solidFill>
              </a:defRPr>
            </a:lvl5pPr>
            <a:lvl6pPr marL="2743200" indent="-317500" algn="ctr">
              <a:spcBef>
                <a:spcPts val="400"/>
              </a:spcBef>
              <a:spcAft>
                <a:spcPts val="0"/>
              </a:spcAft>
              <a:buClr>
                <a:schemeClr val="dk1"/>
              </a:buClr>
              <a:buSzPts val="1400"/>
              <a:buChar char="•"/>
              <a:defRPr sz="1400" b="1">
                <a:solidFill>
                  <a:schemeClr val="dk1"/>
                </a:solidFill>
              </a:defRPr>
            </a:lvl6pPr>
            <a:lvl7pPr marL="3200400" indent="-317500" algn="ctr">
              <a:spcBef>
                <a:spcPts val="400"/>
              </a:spcBef>
              <a:spcAft>
                <a:spcPts val="0"/>
              </a:spcAft>
              <a:buClr>
                <a:schemeClr val="dk1"/>
              </a:buClr>
              <a:buSzPts val="1400"/>
              <a:buChar char="•"/>
              <a:defRPr sz="1400" b="1">
                <a:solidFill>
                  <a:schemeClr val="dk1"/>
                </a:solidFill>
              </a:defRPr>
            </a:lvl7pPr>
            <a:lvl8pPr marL="3657600" indent="-317500" algn="ctr">
              <a:spcBef>
                <a:spcPts val="400"/>
              </a:spcBef>
              <a:spcAft>
                <a:spcPts val="0"/>
              </a:spcAft>
              <a:buClr>
                <a:schemeClr val="dk1"/>
              </a:buClr>
              <a:buSzPts val="1400"/>
              <a:buChar char="•"/>
              <a:defRPr sz="1400" b="1">
                <a:solidFill>
                  <a:schemeClr val="dk1"/>
                </a:solidFill>
              </a:defRPr>
            </a:lvl8pPr>
            <a:lvl9pPr marL="4114800" indent="-317500" algn="ctr">
              <a:spcBef>
                <a:spcPts val="400"/>
              </a:spcBef>
              <a:spcAft>
                <a:spcPts val="0"/>
              </a:spcAft>
              <a:buClr>
                <a:schemeClr val="dk1"/>
              </a:buClr>
              <a:buSzPts val="1400"/>
              <a:buChar char="•"/>
              <a:defRPr sz="1400" b="1">
                <a:solidFill>
                  <a:schemeClr val="dk1"/>
                </a:solidFill>
              </a:defRPr>
            </a:lvl9pPr>
          </a:lstStyle>
          <a:p xmlns:a="http://schemas.openxmlformats.org/drawingml/2006/main"/>
        </p:txBody>
      </p:sp>
      <p:sp>
        <p:nvSpPr>
          <p:cNvPr id="133" name="Google Shape;133;p8">
            <a:extLst xmlns:a="http://schemas.openxmlformats.org/drawingml/2006/main">
              <a:ext uri="{FF2B5EF4-FFF2-40B4-BE49-F238E27FC236}">
                <a16:creationId xmlns:a16="http://schemas.microsoft.com/office/drawing/2014/main" id="{673FB01B-7A13-4715-A50E-8235134200BD}"/>
              </a:ext>
            </a:extLst>
          </p:cNvPr>
          <p:cNvSpPr>
            <a:spLocks xmlns:a="http://schemas.openxmlformats.org/drawingml/2006/main" noGrp="1"/>
          </p:cNvSpPr>
          <p:nvPr>
            <p:ph type="body" idx="2"/>
          </p:nvPr>
        </p:nvSpPr>
        <p:spPr>
          <a:xfrm xmlns:a="http://schemas.openxmlformats.org/drawingml/2006/main">
            <a:off x="14995075" y="423325"/>
            <a:ext cx="22644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r">
              <a:spcBef>
                <a:spcPts val="640"/>
              </a:spcBef>
              <a:spcAft>
                <a:spcPts val="0"/>
              </a:spcAft>
              <a:buSzPts val="1400"/>
              <a:buChar char="•"/>
              <a:defRPr sz="1400"/>
            </a:lvl1pPr>
            <a:lvl2pPr marL="914400" indent="-317500" algn="r">
              <a:spcBef>
                <a:spcPts val="560"/>
              </a:spcBef>
              <a:spcAft>
                <a:spcPts val="0"/>
              </a:spcAft>
              <a:buSzPts val="1400"/>
              <a:buChar char="–"/>
              <a:defRPr sz="1400" b="1"/>
            </a:lvl2pPr>
            <a:lvl3pPr marL="1371600" indent="-317500" algn="r">
              <a:spcBef>
                <a:spcPts val="480"/>
              </a:spcBef>
              <a:spcAft>
                <a:spcPts val="0"/>
              </a:spcAft>
              <a:buSzPts val="1400"/>
              <a:buChar char="•"/>
              <a:defRPr sz="1400" b="1"/>
            </a:lvl3pPr>
            <a:lvl4pPr marL="1828800" indent="-317500" algn="r">
              <a:spcBef>
                <a:spcPts val="400"/>
              </a:spcBef>
              <a:spcAft>
                <a:spcPts val="0"/>
              </a:spcAft>
              <a:buSzPts val="1400"/>
              <a:buChar char="–"/>
              <a:defRPr b="1"/>
            </a:lvl4pPr>
            <a:lvl5pPr marL="2286000" indent="-317500" algn="r">
              <a:spcBef>
                <a:spcPts val="400"/>
              </a:spcBef>
              <a:spcAft>
                <a:spcPts val="0"/>
              </a:spcAft>
              <a:buSzPts val="1400"/>
              <a:buChar char="»"/>
              <a:defRPr sz="1400" b="1"/>
            </a:lvl5pPr>
            <a:lvl6pPr marL="2743200" indent="-317500" algn="r">
              <a:spcBef>
                <a:spcPts val="400"/>
              </a:spcBef>
              <a:spcAft>
                <a:spcPts val="0"/>
              </a:spcAft>
              <a:buSzPts val="1400"/>
              <a:buChar char="•"/>
              <a:defRPr sz="1400" b="1"/>
            </a:lvl6pPr>
            <a:lvl7pPr marL="3200400" indent="-317500" algn="r">
              <a:spcBef>
                <a:spcPts val="400"/>
              </a:spcBef>
              <a:spcAft>
                <a:spcPts val="0"/>
              </a:spcAft>
              <a:buSzPts val="1400"/>
              <a:buChar char="•"/>
              <a:defRPr sz="1400" b="1"/>
            </a:lvl7pPr>
            <a:lvl8pPr marL="3657600" indent="-317500" algn="r">
              <a:spcBef>
                <a:spcPts val="400"/>
              </a:spcBef>
              <a:spcAft>
                <a:spcPts val="0"/>
              </a:spcAft>
              <a:buSzPts val="1400"/>
              <a:buChar char="•"/>
              <a:defRPr sz="1400" b="1"/>
            </a:lvl8pPr>
            <a:lvl9pPr marL="4114800" indent="-317500" algn="r">
              <a:spcBef>
                <a:spcPts val="400"/>
              </a:spcBef>
              <a:spcAft>
                <a:spcPts val="0"/>
              </a:spcAft>
              <a:buSzPts val="1400"/>
              <a:buChar char="•"/>
              <a:defRPr sz="1400" b="1"/>
            </a:lvl9pPr>
          </a:lstStyle>
          <a:p xmlns:a="http://schemas.openxmlformats.org/drawingml/2006/main"/>
        </p:txBody>
      </p:sp>
      <p:sp>
        <p:nvSpPr>
          <p:cNvPr id="134" name="Google Shape;134;p8">
            <a:extLst xmlns:a="http://schemas.openxmlformats.org/drawingml/2006/main">
              <a:ext uri="{FF2B5EF4-FFF2-40B4-BE49-F238E27FC236}">
                <a16:creationId xmlns:a16="http://schemas.microsoft.com/office/drawing/2014/main" id="{F8FC8794-C66D-433D-9042-89CD6FF3B1D7}"/>
              </a:ext>
            </a:extLst>
          </p:cNvPr>
          <p:cNvSpPr>
            <a:spLocks xmlns:a="http://schemas.openxmlformats.org/drawingml/2006/main" noGrp="1"/>
          </p:cNvSpPr>
          <p:nvPr>
            <p:ph type="subTitle" idx="3"/>
          </p:nvPr>
        </p:nvSpPr>
        <p:spPr>
          <a:xfrm xmlns:a="http://schemas.openxmlformats.org/drawingml/2006/main">
            <a:off x="1028700" y="7216000"/>
            <a:ext cx="5018400" cy="2042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a:spcBef>
                <a:spcPts val="640"/>
              </a:spcBef>
              <a:spcAft>
                <a:spcPts val="0"/>
              </a:spcAft>
              <a:buSzPts val="7200"/>
              <a:buNone/>
              <a:defRPr/>
            </a:lvl1pPr>
            <a:lvl2pPr>
              <a:spcBef>
                <a:spcPts val="560"/>
              </a:spcBef>
              <a:spcAft>
                <a:spcPts val="0"/>
              </a:spcAft>
              <a:buSzPts val="3200"/>
              <a:buNone/>
              <a:defRPr/>
            </a:lvl2pPr>
            <a:lvl3pPr>
              <a:spcBef>
                <a:spcPts val="480"/>
              </a:spcBef>
              <a:spcAft>
                <a:spcPts val="0"/>
              </a:spcAft>
              <a:buSzPts val="2100"/>
              <a:buNone/>
              <a:defRPr/>
            </a:lvl3pPr>
            <a:lvl4pPr>
              <a:spcBef>
                <a:spcPts val="400"/>
              </a:spcBef>
              <a:spcAft>
                <a:spcPts val="0"/>
              </a:spcAft>
              <a:buSzPts val="1400"/>
              <a:buNone/>
              <a:defRPr/>
            </a:lvl4pPr>
            <a:lvl5pPr>
              <a:spcBef>
                <a:spcPts val="400"/>
              </a:spcBef>
              <a:spcAft>
                <a:spcPts val="0"/>
              </a:spcAft>
              <a:buSzPts val="2000"/>
              <a:buNone/>
              <a:defRPr/>
            </a:lvl5pPr>
            <a:lvl6pPr>
              <a:spcBef>
                <a:spcPts val="400"/>
              </a:spcBef>
              <a:spcAft>
                <a:spcPts val="0"/>
              </a:spcAft>
              <a:buSzPts val="2000"/>
              <a:buNone/>
              <a:defRPr/>
            </a:lvl6pPr>
            <a:lvl7pPr>
              <a:spcBef>
                <a:spcPts val="400"/>
              </a:spcBef>
              <a:spcAft>
                <a:spcPts val="0"/>
              </a:spcAft>
              <a:buSzPts val="2000"/>
              <a:buNone/>
              <a:defRPr/>
            </a:lvl7pPr>
            <a:lvl8pPr>
              <a:spcBef>
                <a:spcPts val="400"/>
              </a:spcBef>
              <a:spcAft>
                <a:spcPts val="0"/>
              </a:spcAft>
              <a:buSzPts val="2000"/>
              <a:buNone/>
              <a:defRPr/>
            </a:lvl8pPr>
            <a:lvl9pPr>
              <a:spcBef>
                <a:spcPts val="400"/>
              </a:spcBef>
              <a:spcAft>
                <a:spcPts val="0"/>
              </a:spcAft>
              <a:buSzPts val="2000"/>
              <a:buNone/>
              <a:defRPr/>
            </a:lvl9pPr>
          </a:lstStyle>
          <a:p xmlns:a="http://schemas.openxmlformats.org/drawingml/2006/main"/>
        </p:txBody>
      </p:sp>
      <p:sp>
        <p:nvSpPr>
          <p:cNvPr id="135" name="Google Shape;135;p8">
            <a:extLst xmlns:a="http://schemas.openxmlformats.org/drawingml/2006/main">
              <a:ext uri="{FF2B5EF4-FFF2-40B4-BE49-F238E27FC236}">
                <a16:creationId xmlns:a16="http://schemas.microsoft.com/office/drawing/2014/main" id="{16278F61-6A30-4327-A9DE-923F27030C38}"/>
              </a:ext>
            </a:extLst>
          </p:cNvPr>
          <p:cNvSpPr>
            <a:spLocks xmlns:a="http://schemas.openxmlformats.org/drawingml/2006/main" noGrp="1"/>
          </p:cNvSpPr>
          <p:nvPr>
            <p:ph type="body" idx="4"/>
          </p:nvPr>
        </p:nvSpPr>
        <p:spPr>
          <a:xfrm xmlns:a="http://schemas.openxmlformats.org/drawingml/2006/main">
            <a:off x="7284150" y="423325"/>
            <a:ext cx="3719700" cy="215400"/>
          </a:xfrm>
          <a:prstGeom xmlns:a="http://schemas.openxmlformats.org/drawingml/2006/main" prst="rect">
            <a:avLst/>
          </a:prstGeom>
        </p:spPr>
        <p:txBody>
          <a:bodyPr xmlns:a="http://schemas.openxmlformats.org/drawingml/2006/main" spcFirstLastPara="1" wrap="square" lIns="0" tIns="0" rIns="0" bIns="0" anchor="t">
            <a:noAutofit/>
          </a:bodyPr>
          <a:lstStyle xmlns:a="http://schemas.openxmlformats.org/drawingml/2006/main">
            <a:lvl1pPr marL="457200" indent="-317500" algn="ctr">
              <a:spcBef>
                <a:spcPts val="640"/>
              </a:spcBef>
              <a:spcAft>
                <a:spcPts val="0"/>
              </a:spcAft>
              <a:buSzPts val="1400"/>
              <a:buChar char="•"/>
              <a:defRPr sz="1400"/>
            </a:lvl1pPr>
            <a:lvl2pPr marL="914400" indent="-317500" algn="ctr">
              <a:spcBef>
                <a:spcPts val="560"/>
              </a:spcBef>
              <a:spcAft>
                <a:spcPts val="0"/>
              </a:spcAft>
              <a:buSzPts val="1400"/>
              <a:buChar char="–"/>
              <a:defRPr sz="1400" b="1"/>
            </a:lvl2pPr>
            <a:lvl3pPr marL="1371600" indent="-317500" algn="ctr">
              <a:spcBef>
                <a:spcPts val="480"/>
              </a:spcBef>
              <a:spcAft>
                <a:spcPts val="0"/>
              </a:spcAft>
              <a:buSzPts val="1400"/>
              <a:buChar char="•"/>
              <a:defRPr sz="1400" b="1"/>
            </a:lvl3pPr>
            <a:lvl4pPr marL="1828800" indent="-317500" algn="ctr">
              <a:spcBef>
                <a:spcPts val="400"/>
              </a:spcBef>
              <a:spcAft>
                <a:spcPts val="0"/>
              </a:spcAft>
              <a:buSzPts val="1400"/>
              <a:buChar char="–"/>
              <a:defRPr b="1"/>
            </a:lvl4pPr>
            <a:lvl5pPr marL="2286000" indent="-317500" algn="ctr">
              <a:spcBef>
                <a:spcPts val="400"/>
              </a:spcBef>
              <a:spcAft>
                <a:spcPts val="0"/>
              </a:spcAft>
              <a:buSzPts val="1400"/>
              <a:buChar char="»"/>
              <a:defRPr sz="1400" b="1"/>
            </a:lvl5pPr>
            <a:lvl6pPr marL="2743200" indent="-317500" algn="ctr">
              <a:spcBef>
                <a:spcPts val="400"/>
              </a:spcBef>
              <a:spcAft>
                <a:spcPts val="0"/>
              </a:spcAft>
              <a:buSzPts val="1400"/>
              <a:buChar char="•"/>
              <a:defRPr sz="1400" b="1"/>
            </a:lvl6pPr>
            <a:lvl7pPr marL="3200400" indent="-317500" algn="ctr">
              <a:spcBef>
                <a:spcPts val="400"/>
              </a:spcBef>
              <a:spcAft>
                <a:spcPts val="0"/>
              </a:spcAft>
              <a:buSzPts val="1400"/>
              <a:buChar char="•"/>
              <a:defRPr sz="1400" b="1"/>
            </a:lvl7pPr>
            <a:lvl8pPr marL="3657600" indent="-317500" algn="ctr">
              <a:spcBef>
                <a:spcPts val="400"/>
              </a:spcBef>
              <a:spcAft>
                <a:spcPts val="0"/>
              </a:spcAft>
              <a:buSzPts val="1400"/>
              <a:buChar char="•"/>
              <a:defRPr sz="1400" b="1"/>
            </a:lvl8pPr>
            <a:lvl9pPr marL="4114800" indent="-317500" algn="ctr">
              <a:spcBef>
                <a:spcPts val="400"/>
              </a:spcBef>
              <a:spcAft>
                <a:spcPts val="0"/>
              </a:spcAft>
              <a:buSzPts val="1400"/>
              <a:buChar char="•"/>
              <a:defRPr sz="1400" b="1"/>
            </a:lvl9pPr>
          </a:lstStyle>
          <a:p xmlns:a="http://schemas.openxmlformats.org/drawingml/2006/main"/>
        </p:txBody>
      </p:sp>
      <p:sp>
        <p:nvSpPr>
          <p:cNvPr id="136" name="Google Shape;136;p8">
            <a:extLst xmlns:a="http://schemas.openxmlformats.org/drawingml/2006/main">
              <a:ext uri="{FF2B5EF4-FFF2-40B4-BE49-F238E27FC236}">
                <a16:creationId xmlns:a16="http://schemas.microsoft.com/office/drawing/2014/main" id="{3BF1C3EA-B592-4FA5-AE7B-931C5F6F6034}"/>
              </a:ext>
            </a:extLst>
          </p:cNvPr>
          <p:cNvSpPr>
            <a:spLocks xmlns:a="http://schemas.openxmlformats.org/drawingml/2006/main" noGrp="1"/>
          </p:cNvSpPr>
          <p:nvPr>
            <p:ph type="pic" idx="5"/>
          </p:nvPr>
        </p:nvSpPr>
        <p:spPr>
          <a:xfrm xmlns:a="http://schemas.openxmlformats.org/drawingml/2006/main">
            <a:off x="1029725" y="1029725"/>
            <a:ext cx="5045700" cy="5817900"/>
          </a:xfrm>
          <a:prstGeom xmlns:a="http://schemas.openxmlformats.org/drawingml/2006/main" prst="roundRect">
            <a:avLst>
              <a:gd name="adj" fmla="val 5077"/>
            </a:avLst>
          </a:prstGeom>
          <a:noFill xmlns:a="http://schemas.openxmlformats.org/drawingml/2006/main"/>
          <a:ln xmlns:a="http://schemas.openxmlformats.org/drawingml/2006/main">
            <a:noFill/>
          </a:ln>
        </p:spPr>
      </p:sp>
      <p:sp>
        <p:nvSpPr>
          <p:cNvPr id="137" name="Google Shape;137;p8">
            <a:extLst xmlns:a="http://schemas.openxmlformats.org/drawingml/2006/main">
              <a:ext uri="{FF2B5EF4-FFF2-40B4-BE49-F238E27FC236}">
                <a16:creationId xmlns:a16="http://schemas.microsoft.com/office/drawing/2014/main" id="{E6C4F281-317F-4657-8C2A-A50007753F12}"/>
              </a:ext>
            </a:extLst>
          </p:cNvPr>
          <p:cNvSpPr>
            <a:spLocks xmlns:a="http://schemas.openxmlformats.org/drawingml/2006/main" noGrp="1"/>
          </p:cNvSpPr>
          <p:nvPr>
            <p:ph type="pic" idx="6"/>
          </p:nvPr>
        </p:nvSpPr>
        <p:spPr>
          <a:xfrm xmlns:a="http://schemas.openxmlformats.org/drawingml/2006/main">
            <a:off x="6900525" y="1022850"/>
            <a:ext cx="5408700" cy="3771000"/>
          </a:xfrm>
          <a:prstGeom xmlns:a="http://schemas.openxmlformats.org/drawingml/2006/main" prst="roundRect">
            <a:avLst>
              <a:gd name="adj" fmla="val 5077"/>
            </a:avLst>
          </a:prstGeom>
          <a:noFill xmlns:a="http://schemas.openxmlformats.org/drawingml/2006/main"/>
          <a:ln xmlns:a="http://schemas.openxmlformats.org/drawingml/2006/main">
            <a:noFill/>
          </a:ln>
        </p:spPr>
      </p:sp>
      <p:sp>
        <p:nvSpPr>
          <p:cNvPr id="138" name="Google Shape;138;p8">
            <a:extLst xmlns:a="http://schemas.openxmlformats.org/drawingml/2006/main">
              <a:ext uri="{FF2B5EF4-FFF2-40B4-BE49-F238E27FC236}">
                <a16:creationId xmlns:a16="http://schemas.microsoft.com/office/drawing/2014/main" id="{F431767C-7DDF-4169-95EF-7F9FA833868C}"/>
              </a:ext>
            </a:extLst>
          </p:cNvPr>
          <p:cNvSpPr>
            <a:spLocks xmlns:a="http://schemas.openxmlformats.org/drawingml/2006/main" noGrp="1"/>
          </p:cNvSpPr>
          <p:nvPr>
            <p:ph type="pic" idx="7"/>
          </p:nvPr>
        </p:nvSpPr>
        <p:spPr>
          <a:xfrm xmlns:a="http://schemas.openxmlformats.org/drawingml/2006/main">
            <a:off x="6916675" y="5487350"/>
            <a:ext cx="5408700" cy="3771000"/>
          </a:xfrm>
          <a:prstGeom xmlns:a="http://schemas.openxmlformats.org/drawingml/2006/main" prst="roundRect">
            <a:avLst>
              <a:gd name="adj" fmla="val 5077"/>
            </a:avLst>
          </a:prstGeom>
          <a:noFill xmlns:a="http://schemas.openxmlformats.org/drawingml/2006/main"/>
          <a:ln xmlns:a="http://schemas.openxmlformats.org/drawingml/2006/main">
            <a:noFill/>
          </a:ln>
        </p:spPr>
      </p:sp>
      <p:sp>
        <p:nvSpPr>
          <p:cNvPr id="139" name="Google Shape;139;p8">
            <a:extLst xmlns:a="http://schemas.openxmlformats.org/drawingml/2006/main">
              <a:ext uri="{FF2B5EF4-FFF2-40B4-BE49-F238E27FC236}">
                <a16:creationId xmlns:a16="http://schemas.microsoft.com/office/drawing/2014/main" id="{5131B187-3D85-4E07-AD05-B77F5EDB074F}"/>
              </a:ext>
            </a:extLst>
          </p:cNvPr>
          <p:cNvSpPr>
            <a:spLocks xmlns:a="http://schemas.openxmlformats.org/drawingml/2006/main" noGrp="1"/>
          </p:cNvSpPr>
          <p:nvPr>
            <p:ph type="pic" idx="8"/>
          </p:nvPr>
        </p:nvSpPr>
        <p:spPr>
          <a:xfrm xmlns:a="http://schemas.openxmlformats.org/drawingml/2006/main">
            <a:off x="13166625" y="1047650"/>
            <a:ext cx="4092600" cy="8210700"/>
          </a:xfrm>
          <a:prstGeom xmlns:a="http://schemas.openxmlformats.org/drawingml/2006/main" prst="roundRect">
            <a:avLst>
              <a:gd name="adj" fmla="val 5077"/>
            </a:avLst>
          </a:prstGeom>
          <a:noFill xmlns:a="http://schemas.openxmlformats.org/drawingml/2006/main"/>
          <a:ln xmlns:a="http://schemas.openxmlformats.org/drawingml/2006/main">
            <a:noFill/>
          </a:ln>
        </p:spPr>
      </p:sp>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5bd92e4ee004b1a" /><Relationship Type="http://schemas.openxmlformats.org/officeDocument/2006/relationships/slideLayout" Target="/ppt/slideLayouts/slideLayout1.xml" Id="R71f3188d2def487c" /><Relationship Type="http://schemas.openxmlformats.org/officeDocument/2006/relationships/slideLayout" Target="/ppt/slideLayouts/slideLayout2.xml" Id="R5d1446198e8d41fd" /><Relationship Type="http://schemas.openxmlformats.org/officeDocument/2006/relationships/slideLayout" Target="/ppt/slideLayouts/slideLayout3.xml" Id="R27cb50599ed74c80" /><Relationship Type="http://schemas.openxmlformats.org/officeDocument/2006/relationships/slideLayout" Target="/ppt/slideLayouts/slideLayout4.xml" Id="R7db5a33cfdce464d" /><Relationship Type="http://schemas.openxmlformats.org/officeDocument/2006/relationships/slideLayout" Target="/ppt/slideLayouts/slideLayout5.xml" Id="Rd0cec5e5b7d549bf" /><Relationship Type="http://schemas.openxmlformats.org/officeDocument/2006/relationships/slideLayout" Target="/ppt/slideLayouts/slideLayout6.xml" Id="R7a79f91400a44d2f" /><Relationship Type="http://schemas.openxmlformats.org/officeDocument/2006/relationships/slideLayout" Target="/ppt/slideLayouts/slideLayout7.xml" Id="Rd175483d0f5243e3" /></Relationships>
</file>

<file path=ppt/slideMasters/slideMaster1.xml><?xml version="1.0" encoding="utf-8"?>
<p:sldMaster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6" name="Google Shape;6;p1">
            <a:extLst xmlns:a="http://schemas.openxmlformats.org/drawingml/2006/main">
              <a:ext uri="{FF2B5EF4-FFF2-40B4-BE49-F238E27FC236}">
                <a16:creationId xmlns:a16="http://schemas.microsoft.com/office/drawing/2014/main" id="{E049C2B6-3D07-43F0-9E8B-2079F017E5FE}"/>
              </a:ext>
            </a:extLst>
          </p:cNvPr>
          <p:cNvSpPr>
            <a:spLocks xmlns:a="http://schemas.openxmlformats.org/drawingml/2006/main" noGrp="1"/>
          </p:cNvSpPr>
          <p:nvPr>
            <p:ph type="title" idx="0"/>
          </p:nvPr>
        </p:nvSpPr>
        <p:spPr>
          <a:xfrm xmlns:a="http://schemas.openxmlformats.org/drawingml/2006/main">
            <a:off x="457200" y="274638"/>
            <a:ext cx="8229600" cy="1143000"/>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0" tIns="0" rIns="0" bIns="0" anchor="t">
            <a:noAutofit/>
          </a:bodyPr>
          <a:lstStyle xmlns:a="http://schemas.openxmlformats.org/drawingml/2006/main">
            <a:lvl1pPr marR="0">
              <a:spcBef>
                <a:spcPts val="0"/>
              </a:spcBef>
              <a:spcAft>
                <a:spcPts val="0"/>
              </a:spcAft>
              <a:buClr>
                <a:schemeClr val="lt1"/>
              </a:buClr>
              <a:buSzPts val="14000"/>
              <a:buFont typeface="Inter"/>
              <a:buNone/>
              <a:defRPr sz="14000" b="1" i="0" u="none" cap="none">
                <a:solidFill>
                  <a:schemeClr val="lt1"/>
                </a:solidFill>
                <a:latin typeface="Inter"/>
                <a:ea typeface="Inter"/>
                <a:cs typeface="Inter"/>
              </a:defRPr>
            </a:lvl1pPr>
            <a:lvl2pPr>
              <a:spcBef>
                <a:spcPts val="0"/>
              </a:spcBef>
              <a:spcAft>
                <a:spcPts val="0"/>
              </a:spcAft>
              <a:buSzPts val="1400"/>
              <a:buNone/>
              <a:defRPr sz="1800"/>
            </a:lvl2pPr>
            <a:lvl3pPr>
              <a:spcBef>
                <a:spcPts val="0"/>
              </a:spcBef>
              <a:spcAft>
                <a:spcPts val="0"/>
              </a:spcAft>
              <a:buSzPts val="1400"/>
              <a:buNone/>
              <a:defRPr sz="1800"/>
            </a:lvl3pPr>
            <a:lvl4pPr>
              <a:spcBef>
                <a:spcPts val="0"/>
              </a:spcBef>
              <a:spcAft>
                <a:spcPts val="0"/>
              </a:spcAft>
              <a:buSzPts val="1400"/>
              <a:buNone/>
              <a:defRPr sz="1800"/>
            </a:lvl4pPr>
            <a:lvl5pPr>
              <a:spcBef>
                <a:spcPts val="0"/>
              </a:spcBef>
              <a:spcAft>
                <a:spcPts val="0"/>
              </a:spcAft>
              <a:buSzPts val="1400"/>
              <a:buNone/>
              <a:defRPr sz="1800"/>
            </a:lvl5pPr>
            <a:lvl6pPr>
              <a:spcBef>
                <a:spcPts val="0"/>
              </a:spcBef>
              <a:spcAft>
                <a:spcPts val="0"/>
              </a:spcAft>
              <a:buSzPts val="1400"/>
              <a:buNone/>
              <a:defRPr sz="1800"/>
            </a:lvl6pPr>
            <a:lvl7pPr>
              <a:spcBef>
                <a:spcPts val="0"/>
              </a:spcBef>
              <a:spcAft>
                <a:spcPts val="0"/>
              </a:spcAft>
              <a:buSzPts val="1400"/>
              <a:buNone/>
              <a:defRPr sz="1800"/>
            </a:lvl7pPr>
            <a:lvl8pPr>
              <a:spcBef>
                <a:spcPts val="0"/>
              </a:spcBef>
              <a:spcAft>
                <a:spcPts val="0"/>
              </a:spcAft>
              <a:buSzPts val="1400"/>
              <a:buNone/>
              <a:defRPr sz="1800"/>
            </a:lvl8pPr>
            <a:lvl9pPr>
              <a:spcBef>
                <a:spcPts val="0"/>
              </a:spcBef>
              <a:spcAft>
                <a:spcPts val="0"/>
              </a:spcAft>
              <a:buSzPts val="1400"/>
              <a:buNone/>
              <a:defRPr sz="1800"/>
            </a:lvl9pPr>
          </a:lstStyle>
          <a:p xmlns:a="http://schemas.openxmlformats.org/drawingml/2006/main"/>
        </p:txBody>
      </p:sp>
      <p:sp>
        <p:nvSpPr>
          <p:cNvPr id="7" name="Google Shape;7;p1">
            <a:extLst xmlns:a="http://schemas.openxmlformats.org/drawingml/2006/main">
              <a:ext uri="{FF2B5EF4-FFF2-40B4-BE49-F238E27FC236}">
                <a16:creationId xmlns:a16="http://schemas.microsoft.com/office/drawing/2014/main" id="{2215EFC5-4EDE-42E2-AA9E-D064D69017DB}"/>
              </a:ext>
            </a:extLst>
          </p:cNvPr>
          <p:cNvSpPr>
            <a:spLocks xmlns:a="http://schemas.openxmlformats.org/drawingml/2006/main" noGrp="1"/>
          </p:cNvSpPr>
          <p:nvPr>
            <p:ph type="body" idx="1"/>
          </p:nvPr>
        </p:nvSpPr>
        <p:spPr>
          <a:xfrm xmlns:a="http://schemas.openxmlformats.org/drawingml/2006/main">
            <a:off x="457200" y="1600200"/>
            <a:ext cx="8229600" cy="4525963"/>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0" tIns="0" rIns="0" bIns="0" anchor="t">
            <a:noAutofit/>
          </a:bodyPr>
          <a:lstStyle xmlns:a="http://schemas.openxmlformats.org/drawingml/2006/main">
            <a:lvl1pPr marL="457200" marR="0" indent="-685800" algn="l">
              <a:lnSpc>
                <a:spcPct val="115000"/>
              </a:lnSpc>
              <a:spcBef>
                <a:spcPts val="640"/>
              </a:spcBef>
              <a:spcAft>
                <a:spcPts val="0"/>
              </a:spcAft>
              <a:buClr>
                <a:schemeClr val="lt1"/>
              </a:buClr>
              <a:buSzPts val="7200"/>
              <a:buFont typeface="Inter"/>
              <a:buChar char="•"/>
              <a:defRPr sz="7200" b="1" i="0" u="none" cap="none">
                <a:solidFill>
                  <a:schemeClr val="lt1"/>
                </a:solidFill>
                <a:latin typeface="Inter"/>
                <a:ea typeface="Inter"/>
                <a:cs typeface="Inter"/>
              </a:defRPr>
            </a:lvl1pPr>
            <a:lvl2pPr marL="914400" marR="0" indent="-431800" algn="l">
              <a:lnSpc>
                <a:spcPct val="115000"/>
              </a:lnSpc>
              <a:spcBef>
                <a:spcPts val="560"/>
              </a:spcBef>
              <a:spcAft>
                <a:spcPts val="0"/>
              </a:spcAft>
              <a:buClr>
                <a:schemeClr val="lt1"/>
              </a:buClr>
              <a:buSzPts val="3200"/>
              <a:buFont typeface="Inter"/>
              <a:buChar char="–"/>
              <a:defRPr sz="3200" i="0" u="none" cap="none">
                <a:solidFill>
                  <a:schemeClr val="lt1"/>
                </a:solidFill>
                <a:latin typeface="Inter"/>
                <a:ea typeface="Inter"/>
                <a:cs typeface="Inter"/>
              </a:defRPr>
            </a:lvl2pPr>
            <a:lvl3pPr marL="1371600" marR="0" indent="-361950" algn="l">
              <a:lnSpc>
                <a:spcPct val="115000"/>
              </a:lnSpc>
              <a:spcBef>
                <a:spcPts val="480"/>
              </a:spcBef>
              <a:spcAft>
                <a:spcPts val="0"/>
              </a:spcAft>
              <a:buClr>
                <a:schemeClr val="lt1"/>
              </a:buClr>
              <a:buSzPts val="2100"/>
              <a:buFont typeface="Inter"/>
              <a:buChar char="•"/>
              <a:defRPr sz="2100" i="0" u="none" cap="none">
                <a:solidFill>
                  <a:schemeClr val="lt1"/>
                </a:solidFill>
                <a:latin typeface="Inter"/>
                <a:ea typeface="Inter"/>
                <a:cs typeface="Inter"/>
              </a:defRPr>
            </a:lvl3pPr>
            <a:lvl4pPr marL="1828800" marR="0" indent="-317500" algn="l">
              <a:lnSpc>
                <a:spcPct val="115000"/>
              </a:lnSpc>
              <a:spcBef>
                <a:spcPts val="400"/>
              </a:spcBef>
              <a:spcAft>
                <a:spcPts val="0"/>
              </a:spcAft>
              <a:buClr>
                <a:schemeClr val="lt1"/>
              </a:buClr>
              <a:buSzPts val="1400"/>
              <a:buFont typeface="Inter"/>
              <a:buChar char="–"/>
              <a:defRPr i="0" u="none" cap="none">
                <a:solidFill>
                  <a:schemeClr val="lt1"/>
                </a:solidFill>
                <a:latin typeface="Inter"/>
                <a:ea typeface="Inter"/>
                <a:cs typeface="Inter"/>
              </a:defRPr>
            </a:lvl4pPr>
            <a:lvl5pPr marL="2286000" marR="0" indent="-355600" algn="l">
              <a:lnSpc>
                <a:spcPct val="115000"/>
              </a:lnSpc>
              <a:spcBef>
                <a:spcPts val="400"/>
              </a:spcBef>
              <a:spcAft>
                <a:spcPts val="0"/>
              </a:spcAft>
              <a:buClr>
                <a:schemeClr val="lt1"/>
              </a:buClr>
              <a:buSzPts val="2000"/>
              <a:buFont typeface="Inter"/>
              <a:buChar char="»"/>
              <a:defRPr sz="2000" i="0" u="none" cap="none">
                <a:solidFill>
                  <a:schemeClr val="lt1"/>
                </a:solidFill>
                <a:latin typeface="Inter"/>
                <a:ea typeface="Inter"/>
                <a:cs typeface="Inter"/>
              </a:defRPr>
            </a:lvl5pPr>
            <a:lvl6pPr marL="2743200" marR="0" indent="-355600" algn="l">
              <a:lnSpc>
                <a:spcPct val="115000"/>
              </a:lnSpc>
              <a:spcBef>
                <a:spcPts val="400"/>
              </a:spcBef>
              <a:spcAft>
                <a:spcPts val="0"/>
              </a:spcAft>
              <a:buClr>
                <a:schemeClr val="lt1"/>
              </a:buClr>
              <a:buSzPts val="2000"/>
              <a:buFont typeface="Inter"/>
              <a:buChar char="•"/>
              <a:defRPr sz="2000" i="0" u="none" cap="none">
                <a:solidFill>
                  <a:schemeClr val="lt1"/>
                </a:solidFill>
                <a:latin typeface="Inter"/>
                <a:ea typeface="Inter"/>
                <a:cs typeface="Inter"/>
              </a:defRPr>
            </a:lvl6pPr>
            <a:lvl7pPr marL="3200400" marR="0" indent="-355600" algn="l">
              <a:lnSpc>
                <a:spcPct val="115000"/>
              </a:lnSpc>
              <a:spcBef>
                <a:spcPts val="400"/>
              </a:spcBef>
              <a:spcAft>
                <a:spcPts val="0"/>
              </a:spcAft>
              <a:buClr>
                <a:schemeClr val="lt1"/>
              </a:buClr>
              <a:buSzPts val="2000"/>
              <a:buFont typeface="Inter"/>
              <a:buChar char="•"/>
              <a:defRPr sz="2000" i="0" u="none" cap="none">
                <a:solidFill>
                  <a:schemeClr val="lt1"/>
                </a:solidFill>
                <a:latin typeface="Inter"/>
                <a:ea typeface="Inter"/>
                <a:cs typeface="Inter"/>
              </a:defRPr>
            </a:lvl7pPr>
            <a:lvl8pPr marL="3657600" marR="0" indent="-355600" algn="l">
              <a:lnSpc>
                <a:spcPct val="115000"/>
              </a:lnSpc>
              <a:spcBef>
                <a:spcPts val="400"/>
              </a:spcBef>
              <a:spcAft>
                <a:spcPts val="0"/>
              </a:spcAft>
              <a:buClr>
                <a:schemeClr val="lt1"/>
              </a:buClr>
              <a:buSzPts val="2000"/>
              <a:buFont typeface="Inter"/>
              <a:buChar char="•"/>
              <a:defRPr sz="2000" i="0" u="none" cap="none">
                <a:solidFill>
                  <a:schemeClr val="lt1"/>
                </a:solidFill>
                <a:latin typeface="Inter"/>
                <a:ea typeface="Inter"/>
                <a:cs typeface="Inter"/>
              </a:defRPr>
            </a:lvl8pPr>
            <a:lvl9pPr marL="4114800" marR="0" indent="-355600" algn="l">
              <a:lnSpc>
                <a:spcPct val="115000"/>
              </a:lnSpc>
              <a:spcBef>
                <a:spcPts val="400"/>
              </a:spcBef>
              <a:spcAft>
                <a:spcPts val="0"/>
              </a:spcAft>
              <a:buClr>
                <a:schemeClr val="lt1"/>
              </a:buClr>
              <a:buSzPts val="2000"/>
              <a:buFont typeface="Inter"/>
              <a:buChar char="•"/>
              <a:defRPr sz="2000" i="0" u="none" cap="none">
                <a:solidFill>
                  <a:schemeClr val="lt1"/>
                </a:solidFill>
                <a:latin typeface="Inter"/>
                <a:ea typeface="Inter"/>
                <a:cs typeface="Inter"/>
              </a:defRPr>
            </a:lvl9pPr>
          </a:lstStyle>
          <a:p xmlns:a="http://schemas.openxmlformats.org/drawingml/2006/main"/>
        </p:txBody>
      </p:sp>
      <p:sp>
        <p:nvSpPr>
          <p:cNvPr id="8" name="Google Shape;8;p1">
            <a:extLst xmlns:a="http://schemas.openxmlformats.org/drawingml/2006/main">
              <a:ext uri="{FF2B5EF4-FFF2-40B4-BE49-F238E27FC236}">
                <a16:creationId xmlns:a16="http://schemas.microsoft.com/office/drawing/2014/main" id="{447114A3-9544-4774-83C5-A66A76886CDF}"/>
              </a:ext>
            </a:extLst>
          </p:cNvPr>
          <p:cNvSpPr>
            <a:spLocks xmlns:a="http://schemas.openxmlformats.org/drawingml/2006/main" noGrp="1"/>
          </p:cNvSpPr>
          <p:nvPr>
            <p:ph type="dt" idx="10"/>
          </p:nvPr>
        </p:nvSpPr>
        <p:spPr>
          <a:xfrm xmlns:a="http://schemas.openxmlformats.org/drawingml/2006/main">
            <a:off x="457200" y="6356350"/>
            <a:ext cx="2133600" cy="365125"/>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91425" tIns="45700" rIns="91425" bIns="45700" anchor="ctr">
            <a:noAutofit/>
          </a:bodyPr>
          <a:lstStyle xmlns:a="http://schemas.openxmlformats.org/drawingml/2006/main">
            <a:lvl1pPr marR="0" algn="l">
              <a:spcBef>
                <a:spcPts val="0"/>
              </a:spcBef>
              <a:spcAft>
                <a:spcPts val="0"/>
              </a:spcAft>
              <a:buSzPts val="1400"/>
              <a:buNone/>
              <a:defRPr sz="1200" b="0" i="0" u="none" cap="none">
                <a:solidFill>
                  <a:srgbClr val="888888"/>
                </a:solidFill>
                <a:latin typeface="Calibri"/>
                <a:ea typeface="Calibri"/>
                <a:cs typeface="Calibri"/>
              </a:defRPr>
            </a:lvl1pPr>
            <a:lvl2pPr marR="0" algn="l">
              <a:spcBef>
                <a:spcPts val="0"/>
              </a:spcBef>
              <a:spcAft>
                <a:spcPts val="0"/>
              </a:spcAft>
              <a:buSzPts val="1400"/>
              <a:buNone/>
              <a:defRPr sz="1800" b="0" i="0" u="none" cap="none">
                <a:solidFill>
                  <a:schemeClr val="dk1"/>
                </a:solidFill>
                <a:latin typeface="Calibri"/>
                <a:ea typeface="Calibri"/>
                <a:cs typeface="Calibri"/>
              </a:defRPr>
            </a:lvl2pPr>
            <a:lvl3pPr marR="0" algn="l">
              <a:spcBef>
                <a:spcPts val="0"/>
              </a:spcBef>
              <a:spcAft>
                <a:spcPts val="0"/>
              </a:spcAft>
              <a:buSzPts val="1400"/>
              <a:buNone/>
              <a:defRPr sz="1800" b="0" i="0" u="none" cap="none">
                <a:solidFill>
                  <a:schemeClr val="dk1"/>
                </a:solidFill>
                <a:latin typeface="Calibri"/>
                <a:ea typeface="Calibri"/>
                <a:cs typeface="Calibri"/>
              </a:defRPr>
            </a:lvl3pPr>
            <a:lvl4pPr marR="0" algn="l">
              <a:spcBef>
                <a:spcPts val="0"/>
              </a:spcBef>
              <a:spcAft>
                <a:spcPts val="0"/>
              </a:spcAft>
              <a:buSzPts val="1400"/>
              <a:buNone/>
              <a:defRPr sz="1800" b="0" i="0" u="none" cap="none">
                <a:solidFill>
                  <a:schemeClr val="dk1"/>
                </a:solidFill>
                <a:latin typeface="Calibri"/>
                <a:ea typeface="Calibri"/>
                <a:cs typeface="Calibri"/>
              </a:defRPr>
            </a:lvl4pPr>
            <a:lvl5pPr marR="0" algn="l">
              <a:spcBef>
                <a:spcPts val="0"/>
              </a:spcBef>
              <a:spcAft>
                <a:spcPts val="0"/>
              </a:spcAft>
              <a:buSzPts val="1400"/>
              <a:buNone/>
              <a:defRPr sz="1800" b="0" i="0" u="none" cap="none">
                <a:solidFill>
                  <a:schemeClr val="dk1"/>
                </a:solidFill>
                <a:latin typeface="Calibri"/>
                <a:ea typeface="Calibri"/>
                <a:cs typeface="Calibri"/>
              </a:defRPr>
            </a:lvl5pPr>
            <a:lvl6pPr marR="0" algn="l">
              <a:spcBef>
                <a:spcPts val="0"/>
              </a:spcBef>
              <a:spcAft>
                <a:spcPts val="0"/>
              </a:spcAft>
              <a:buSzPts val="1400"/>
              <a:buNone/>
              <a:defRPr sz="1800" b="0" i="0" u="none" cap="none">
                <a:solidFill>
                  <a:schemeClr val="dk1"/>
                </a:solidFill>
                <a:latin typeface="Calibri"/>
                <a:ea typeface="Calibri"/>
                <a:cs typeface="Calibri"/>
              </a:defRPr>
            </a:lvl6pPr>
            <a:lvl7pPr marR="0" algn="l">
              <a:spcBef>
                <a:spcPts val="0"/>
              </a:spcBef>
              <a:spcAft>
                <a:spcPts val="0"/>
              </a:spcAft>
              <a:buSzPts val="1400"/>
              <a:buNone/>
              <a:defRPr sz="1800" b="0" i="0" u="none" cap="none">
                <a:solidFill>
                  <a:schemeClr val="dk1"/>
                </a:solidFill>
                <a:latin typeface="Calibri"/>
                <a:ea typeface="Calibri"/>
                <a:cs typeface="Calibri"/>
              </a:defRPr>
            </a:lvl7pPr>
            <a:lvl8pPr marR="0" algn="l">
              <a:spcBef>
                <a:spcPts val="0"/>
              </a:spcBef>
              <a:spcAft>
                <a:spcPts val="0"/>
              </a:spcAft>
              <a:buSzPts val="1400"/>
              <a:buNone/>
              <a:defRPr sz="1800" b="0" i="0" u="none" cap="none">
                <a:solidFill>
                  <a:schemeClr val="dk1"/>
                </a:solidFill>
                <a:latin typeface="Calibri"/>
                <a:ea typeface="Calibri"/>
                <a:cs typeface="Calibri"/>
              </a:defRPr>
            </a:lvl8pPr>
            <a:lvl9pPr marR="0" algn="l">
              <a:spcBef>
                <a:spcPts val="0"/>
              </a:spcBef>
              <a:spcAft>
                <a:spcPts val="0"/>
              </a:spcAft>
              <a:buSzPts val="1400"/>
              <a:buNone/>
              <a:defRPr sz="1800" b="0" i="0" u="none" cap="none">
                <a:solidFill>
                  <a:schemeClr val="dk1"/>
                </a:solidFill>
                <a:latin typeface="Calibri"/>
                <a:ea typeface="Calibri"/>
                <a:cs typeface="Calibri"/>
              </a:defRPr>
            </a:lvl9pPr>
          </a:lstStyle>
          <a:p xmlns:a="http://schemas.openxmlformats.org/drawingml/2006/main"/>
        </p:txBody>
      </p:sp>
      <p:sp>
        <p:nvSpPr>
          <p:cNvPr id="9" name="Google Shape;9;p1">
            <a:extLst xmlns:a="http://schemas.openxmlformats.org/drawingml/2006/main">
              <a:ext uri="{FF2B5EF4-FFF2-40B4-BE49-F238E27FC236}">
                <a16:creationId xmlns:a16="http://schemas.microsoft.com/office/drawing/2014/main" id="{186857F8-4F58-47FE-814B-F0908801E8E1}"/>
              </a:ext>
            </a:extLst>
          </p:cNvPr>
          <p:cNvSpPr>
            <a:spLocks xmlns:a="http://schemas.openxmlformats.org/drawingml/2006/main" noGrp="1"/>
          </p:cNvSpPr>
          <p:nvPr>
            <p:ph type="ftr" idx="11"/>
          </p:nvPr>
        </p:nvSpPr>
        <p:spPr>
          <a:xfrm xmlns:a="http://schemas.openxmlformats.org/drawingml/2006/main">
            <a:off x="3124200" y="6356350"/>
            <a:ext cx="2895600" cy="365125"/>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91425" tIns="45700" rIns="91425" bIns="45700" anchor="ctr">
            <a:noAutofit/>
          </a:bodyPr>
          <a:lstStyle xmlns:a="http://schemas.openxmlformats.org/drawingml/2006/main">
            <a:lvl1pPr marR="0" algn="ctr">
              <a:spcBef>
                <a:spcPts val="0"/>
              </a:spcBef>
              <a:spcAft>
                <a:spcPts val="0"/>
              </a:spcAft>
              <a:buSzPts val="1400"/>
              <a:buNone/>
              <a:defRPr sz="1200" b="0" i="0" u="none" cap="none">
                <a:solidFill>
                  <a:srgbClr val="888888"/>
                </a:solidFill>
                <a:latin typeface="Calibri"/>
                <a:ea typeface="Calibri"/>
                <a:cs typeface="Calibri"/>
              </a:defRPr>
            </a:lvl1pPr>
            <a:lvl2pPr marR="0" algn="l">
              <a:spcBef>
                <a:spcPts val="0"/>
              </a:spcBef>
              <a:spcAft>
                <a:spcPts val="0"/>
              </a:spcAft>
              <a:buSzPts val="1400"/>
              <a:buNone/>
              <a:defRPr sz="1800" b="0" i="0" u="none" cap="none">
                <a:solidFill>
                  <a:schemeClr val="dk1"/>
                </a:solidFill>
                <a:latin typeface="Calibri"/>
                <a:ea typeface="Calibri"/>
                <a:cs typeface="Calibri"/>
              </a:defRPr>
            </a:lvl2pPr>
            <a:lvl3pPr marR="0" algn="l">
              <a:spcBef>
                <a:spcPts val="0"/>
              </a:spcBef>
              <a:spcAft>
                <a:spcPts val="0"/>
              </a:spcAft>
              <a:buSzPts val="1400"/>
              <a:buNone/>
              <a:defRPr sz="1800" b="0" i="0" u="none" cap="none">
                <a:solidFill>
                  <a:schemeClr val="dk1"/>
                </a:solidFill>
                <a:latin typeface="Calibri"/>
                <a:ea typeface="Calibri"/>
                <a:cs typeface="Calibri"/>
              </a:defRPr>
            </a:lvl3pPr>
            <a:lvl4pPr marR="0" algn="l">
              <a:spcBef>
                <a:spcPts val="0"/>
              </a:spcBef>
              <a:spcAft>
                <a:spcPts val="0"/>
              </a:spcAft>
              <a:buSzPts val="1400"/>
              <a:buNone/>
              <a:defRPr sz="1800" b="0" i="0" u="none" cap="none">
                <a:solidFill>
                  <a:schemeClr val="dk1"/>
                </a:solidFill>
                <a:latin typeface="Calibri"/>
                <a:ea typeface="Calibri"/>
                <a:cs typeface="Calibri"/>
              </a:defRPr>
            </a:lvl4pPr>
            <a:lvl5pPr marR="0" algn="l">
              <a:spcBef>
                <a:spcPts val="0"/>
              </a:spcBef>
              <a:spcAft>
                <a:spcPts val="0"/>
              </a:spcAft>
              <a:buSzPts val="1400"/>
              <a:buNone/>
              <a:defRPr sz="1800" b="0" i="0" u="none" cap="none">
                <a:solidFill>
                  <a:schemeClr val="dk1"/>
                </a:solidFill>
                <a:latin typeface="Calibri"/>
                <a:ea typeface="Calibri"/>
                <a:cs typeface="Calibri"/>
              </a:defRPr>
            </a:lvl5pPr>
            <a:lvl6pPr marR="0" algn="l">
              <a:spcBef>
                <a:spcPts val="0"/>
              </a:spcBef>
              <a:spcAft>
                <a:spcPts val="0"/>
              </a:spcAft>
              <a:buSzPts val="1400"/>
              <a:buNone/>
              <a:defRPr sz="1800" b="0" i="0" u="none" cap="none">
                <a:solidFill>
                  <a:schemeClr val="dk1"/>
                </a:solidFill>
                <a:latin typeface="Calibri"/>
                <a:ea typeface="Calibri"/>
                <a:cs typeface="Calibri"/>
              </a:defRPr>
            </a:lvl6pPr>
            <a:lvl7pPr marR="0" algn="l">
              <a:spcBef>
                <a:spcPts val="0"/>
              </a:spcBef>
              <a:spcAft>
                <a:spcPts val="0"/>
              </a:spcAft>
              <a:buSzPts val="1400"/>
              <a:buNone/>
              <a:defRPr sz="1800" b="0" i="0" u="none" cap="none">
                <a:solidFill>
                  <a:schemeClr val="dk1"/>
                </a:solidFill>
                <a:latin typeface="Calibri"/>
                <a:ea typeface="Calibri"/>
                <a:cs typeface="Calibri"/>
              </a:defRPr>
            </a:lvl7pPr>
            <a:lvl8pPr marR="0" algn="l">
              <a:spcBef>
                <a:spcPts val="0"/>
              </a:spcBef>
              <a:spcAft>
                <a:spcPts val="0"/>
              </a:spcAft>
              <a:buSzPts val="1400"/>
              <a:buNone/>
              <a:defRPr sz="1800" b="0" i="0" u="none" cap="none">
                <a:solidFill>
                  <a:schemeClr val="dk1"/>
                </a:solidFill>
                <a:latin typeface="Calibri"/>
                <a:ea typeface="Calibri"/>
                <a:cs typeface="Calibri"/>
              </a:defRPr>
            </a:lvl8pPr>
            <a:lvl9pPr marR="0" algn="l">
              <a:spcBef>
                <a:spcPts val="0"/>
              </a:spcBef>
              <a:spcAft>
                <a:spcPts val="0"/>
              </a:spcAft>
              <a:buSzPts val="1400"/>
              <a:buNone/>
              <a:defRPr sz="1800" b="0" i="0" u="none" cap="none">
                <a:solidFill>
                  <a:schemeClr val="dk1"/>
                </a:solidFill>
                <a:latin typeface="Calibri"/>
                <a:ea typeface="Calibri"/>
                <a:cs typeface="Calibri"/>
              </a:defRPr>
            </a:lvl9pPr>
          </a:lstStyle>
          <a:p xmlns:a="http://schemas.openxmlformats.org/drawingml/2006/main"/>
        </p:txBody>
      </p:sp>
      <p:sp>
        <p:nvSpPr>
          <p:cNvPr id="10" name="Google Shape;10;p1">
            <a:extLst xmlns:a="http://schemas.openxmlformats.org/drawingml/2006/main">
              <a:ext uri="{FF2B5EF4-FFF2-40B4-BE49-F238E27FC236}">
                <a16:creationId xmlns:a16="http://schemas.microsoft.com/office/drawing/2014/main" id="{670D3CE3-6978-40B2-8B76-BE0C498FCF68}"/>
              </a:ext>
            </a:extLst>
          </p:cNvPr>
          <p:cNvSpPr>
            <a:spLocks xmlns:a="http://schemas.openxmlformats.org/drawingml/2006/main" noGrp="1"/>
          </p:cNvSpPr>
          <p:nvPr>
            <p:ph type="sldNum" idx="12"/>
          </p:nvPr>
        </p:nvSpPr>
        <p:spPr>
          <a:xfrm xmlns:a="http://schemas.openxmlformats.org/drawingml/2006/main">
            <a:off x="6553200" y="6356350"/>
            <a:ext cx="2133600" cy="365125"/>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91425" tIns="45700" rIns="91425" bIns="45700" anchor="ctr">
            <a:noAutofit/>
          </a:bodyPr>
          <a:lstStyle xmlns:a="http://schemas.openxmlformats.org/drawingml/2006/main">
            <a:lvl1pPr marL="0" marR="0" indent="0" algn="r">
              <a:spcBef>
                <a:spcPts val="0"/>
              </a:spcBef>
              <a:buNone/>
              <a:defRPr sz="1200" b="0" i="0" u="none" cap="none">
                <a:solidFill>
                  <a:srgbClr val="888888"/>
                </a:solidFill>
                <a:latin typeface="Calibri"/>
                <a:ea typeface="Calibri"/>
                <a:cs typeface="Calibri"/>
              </a:defRPr>
            </a:lvl1pPr>
            <a:lvl2pPr marL="0" marR="0" indent="0" algn="r">
              <a:spcBef>
                <a:spcPts val="0"/>
              </a:spcBef>
              <a:buNone/>
              <a:defRPr sz="1200" b="0" i="0" u="none" cap="none">
                <a:solidFill>
                  <a:srgbClr val="888888"/>
                </a:solidFill>
                <a:latin typeface="Calibri"/>
                <a:ea typeface="Calibri"/>
                <a:cs typeface="Calibri"/>
              </a:defRPr>
            </a:lvl2pPr>
            <a:lvl3pPr marL="0" marR="0" indent="0" algn="r">
              <a:spcBef>
                <a:spcPts val="0"/>
              </a:spcBef>
              <a:buNone/>
              <a:defRPr sz="1200" b="0" i="0" u="none" cap="none">
                <a:solidFill>
                  <a:srgbClr val="888888"/>
                </a:solidFill>
                <a:latin typeface="Calibri"/>
                <a:ea typeface="Calibri"/>
                <a:cs typeface="Calibri"/>
              </a:defRPr>
            </a:lvl3pPr>
            <a:lvl4pPr marL="0" marR="0" indent="0" algn="r">
              <a:spcBef>
                <a:spcPts val="0"/>
              </a:spcBef>
              <a:buNone/>
              <a:defRPr sz="1200" b="0" i="0" u="none" cap="none">
                <a:solidFill>
                  <a:srgbClr val="888888"/>
                </a:solidFill>
                <a:latin typeface="Calibri"/>
                <a:ea typeface="Calibri"/>
                <a:cs typeface="Calibri"/>
              </a:defRPr>
            </a:lvl4pPr>
            <a:lvl5pPr marL="0" marR="0" indent="0" algn="r">
              <a:spcBef>
                <a:spcPts val="0"/>
              </a:spcBef>
              <a:buNone/>
              <a:defRPr sz="1200" b="0" i="0" u="none" cap="none">
                <a:solidFill>
                  <a:srgbClr val="888888"/>
                </a:solidFill>
                <a:latin typeface="Calibri"/>
                <a:ea typeface="Calibri"/>
                <a:cs typeface="Calibri"/>
              </a:defRPr>
            </a:lvl5pPr>
            <a:lvl6pPr marL="0" marR="0" indent="0" algn="r">
              <a:spcBef>
                <a:spcPts val="0"/>
              </a:spcBef>
              <a:buNone/>
              <a:defRPr sz="1200" b="0" i="0" u="none" cap="none">
                <a:solidFill>
                  <a:srgbClr val="888888"/>
                </a:solidFill>
                <a:latin typeface="Calibri"/>
                <a:ea typeface="Calibri"/>
                <a:cs typeface="Calibri"/>
              </a:defRPr>
            </a:lvl6pPr>
            <a:lvl7pPr marL="0" marR="0" indent="0" algn="r">
              <a:spcBef>
                <a:spcPts val="0"/>
              </a:spcBef>
              <a:buNone/>
              <a:defRPr sz="1200" b="0" i="0" u="none" cap="none">
                <a:solidFill>
                  <a:srgbClr val="888888"/>
                </a:solidFill>
                <a:latin typeface="Calibri"/>
                <a:ea typeface="Calibri"/>
                <a:cs typeface="Calibri"/>
              </a:defRPr>
            </a:lvl7pPr>
            <a:lvl8pPr marL="0" marR="0" indent="0" algn="r">
              <a:spcBef>
                <a:spcPts val="0"/>
              </a:spcBef>
              <a:buNone/>
              <a:defRPr sz="1200" b="0" i="0" u="none" cap="none">
                <a:solidFill>
                  <a:srgbClr val="888888"/>
                </a:solidFill>
                <a:latin typeface="Calibri"/>
                <a:ea typeface="Calibri"/>
                <a:cs typeface="Calibri"/>
              </a:defRPr>
            </a:lvl8pPr>
            <a:lvl9pPr marL="0" marR="0" indent="0" algn="r">
              <a:spcBef>
                <a:spcPts val="0"/>
              </a:spcBef>
              <a:buNone/>
              <a:defRPr sz="1200" b="0" i="0" u="none" cap="none">
                <a:solidFill>
                  <a:srgbClr val="888888"/>
                </a:solidFill>
                <a:latin typeface="Calibri"/>
                <a:ea typeface="Calibri"/>
                <a:cs typeface="Calibri"/>
              </a:defRPr>
            </a:lvl9pPr>
          </a:lstStyle>
          <a:p xmlns:a="http://schemas.openxmlformats.org/drawingml/2006/main">
            <a:pPr marL="0" lvl="0" indent="0" algn="r">
              <a:spcBef>
                <a:spcPts val="0"/>
              </a:spcBef>
              <a:spcAft>
                <a:spcPts val="0"/>
              </a:spcAft>
              <a:buNone/>
            </a:pPr>
            <a:fld id="{00000000-1234-1234-1234-123412341234}" type="slidenum">
              <a:t>‹#›</a:t>
            </a:fld>
            <a:endParaRPr/>
          </a:p>
        </p:txBody>
      </p:sp>
    </p:spTree>
  </p:cSld>
  <p:clrMap bg1="lt1" tx1="dk1" bg2="dk2" tx2="lt2" accent1="accent1" accent2="accent2" accent3="accent3" accent4="accent4" accent5="accent5" accent6="accent6" hlink="hlink" folHlink="folHlink"/>
  <p:sldLayoutIdLst>
    <p:sldLayoutId xmlns:r="http://schemas.openxmlformats.org/officeDocument/2006/relationships" id="2147483649" r:id="R71f3188d2def487c"/>
    <p:sldLayoutId xmlns:r="http://schemas.openxmlformats.org/officeDocument/2006/relationships" id="2147483650" r:id="R5d1446198e8d41fd"/>
    <p:sldLayoutId xmlns:r="http://schemas.openxmlformats.org/officeDocument/2006/relationships" id="2147483651" r:id="R27cb50599ed74c80"/>
    <p:sldLayoutId xmlns:r="http://schemas.openxmlformats.org/officeDocument/2006/relationships" id="2147483652" r:id="R7db5a33cfdce464d"/>
    <p:sldLayoutId xmlns:r="http://schemas.openxmlformats.org/officeDocument/2006/relationships" id="2147483653" r:id="Rd0cec5e5b7d549bf"/>
    <p:sldLayoutId xmlns:r="http://schemas.openxmlformats.org/officeDocument/2006/relationships" id="2147483654" r:id="R7a79f91400a44d2f"/>
    <p:sldLayoutId xmlns:r="http://schemas.openxmlformats.org/officeDocument/2006/relationships" id="2147483655" r:id="Rd175483d0f5243e3"/>
  </p:sldLayoutIdLst>
  <p:hf sldNum="0" hdr="0" ftr="0" dt="0"/>
  <p:txStyles>
    <p:titleStyle>
      <a:lvl1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1pPr>
      <a:lvl2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2pPr>
      <a:lvl3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3pPr>
      <a:lvl4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4pPr>
      <a:lvl5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5pPr>
      <a:lvl6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6pPr>
      <a:lvl7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7pPr>
      <a:lvl8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8pPr>
      <a:lvl9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9pPr>
    </p:titleStyle>
    <p:bodyStyle>
      <a:lvl1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1pPr>
      <a:lvl2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2pPr>
      <a:lvl3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3pPr>
      <a:lvl4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4pPr>
      <a:lvl5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5pPr>
      <a:lvl6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6pPr>
      <a:lvl7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7pPr>
      <a:lvl8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8pPr>
      <a:lvl9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9pPr>
    </p:bodyStyle>
    <p:otherStyle>
      <a:lvl1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1pPr>
      <a:lvl2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2pPr>
      <a:lvl3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3pPr>
      <a:lvl4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4pPr>
      <a:lvl5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5pPr>
      <a:lvl6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6pPr>
      <a:lvl7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7pPr>
      <a:lvl8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8pPr>
      <a:lvl9pPr xmlns:a="http://schemas.openxmlformats.org/drawingml/2006/main" marR="0" algn="l">
        <a:lnSpc>
          <a:spcPct val="100000"/>
        </a:lnSpc>
        <a:spcBef>
          <a:spcPts val="0"/>
        </a:spcBef>
        <a:spcAft>
          <a:spcPts val="0"/>
        </a:spcAft>
        <a:buClr>
          <a:srgbClr val="000000"/>
        </a:buClr>
        <a:buFont typeface="Arial"/>
        <a:buNone/>
        <a:defRPr sz="1400" b="0" i="0" u="none" cap="none">
          <a:solidFill>
            <a:srgbClr val="000000"/>
          </a:solidFill>
          <a:latin typeface="Arial"/>
          <a:ea typeface="Arial"/>
          <a:cs typeface="Arial"/>
        </a:defRPr>
      </a:lvl9pPr>
    </p:otherStyle>
  </p:txStyles>
</p:sldMaster>
</file>

<file path=ppt/slideMasters/theme/theme2.xml><?xml version="1.0" encoding="utf-8"?>
<a:theme xmlns:a="http://schemas.openxmlformats.org/drawingml/2006/main" name="Gradient Minimal">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solidFill>
            <a:schemeClr val="phClr">
              <a:shade val="95000"/>
              <a:satMod val="105000"/>
            </a:schemeClr>
          </a:solidFill>
          <a:prstDash val="solid"/>
        </a:ln>
        <a:ln w="25400">
          <a:solidFill>
            <a:schemeClr val="phClr"/>
          </a:solidFill>
          <a:prstDash val="solid"/>
        </a:ln>
        <a:ln w="38100">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e9c089fd564445b5" /><Relationship Type="http://schemas.openxmlformats.org/officeDocument/2006/relationships/image" Target="/ppt/media/image10.png" Id="Ree25bebfc7124108" /><Relationship Type="http://schemas.openxmlformats.org/officeDocument/2006/relationships/image" Target="/ppt/media/image11.png" Id="R451e0e814c0b432c" /><Relationship Type="http://schemas.openxmlformats.org/officeDocument/2006/relationships/notesSlide" Target="/ppt/notesSlides/notesSlide1.xml" Id="Rd73d127c56a54bbf"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b01496e9d9b64a84" /><Relationship Type="http://schemas.openxmlformats.org/officeDocument/2006/relationships/image" Target="/ppt/media/image10.png" Id="Rc74509bdf8294b3d" /><Relationship Type="http://schemas.openxmlformats.org/officeDocument/2006/relationships/image" Target="/ppt/media/image12.png" Id="Re70a1178541942e9" /><Relationship Type="http://schemas.openxmlformats.org/officeDocument/2006/relationships/notesSlide" Target="/ppt/notesSlides/notesSlide2.xml" Id="Ra15292f883284486"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b32765966ef94578" /><Relationship Type="http://schemas.openxmlformats.org/officeDocument/2006/relationships/image" Target="/ppt/media/image10.png" Id="R79574940220d49fc" /><Relationship Type="http://schemas.openxmlformats.org/officeDocument/2006/relationships/image" Target="/ppt/media/image11.png" Id="Rf5424f61f9324496" /><Relationship Type="http://schemas.openxmlformats.org/officeDocument/2006/relationships/image" Target="/ppt/media/image13.png" Id="Rf6333c42eebf49de" /><Relationship Type="http://schemas.openxmlformats.org/officeDocument/2006/relationships/image" Target="/ppt/media/image14.png" Id="Rcf8eb005fd8745a4" /><Relationship Type="http://schemas.openxmlformats.org/officeDocument/2006/relationships/image" Target="/ppt/media/image15.png" Id="Rb59656d36e194b4c" /><Relationship Type="http://schemas.openxmlformats.org/officeDocument/2006/relationships/notesSlide" Target="/ppt/notesSlides/notesSlide3.xml" Id="R4b29189dfbe94303"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efd46bf654094d31" /><Relationship Type="http://schemas.openxmlformats.org/officeDocument/2006/relationships/image" Target="/ppt/media/image10.png" Id="Ra5dfd896f55646cc" /><Relationship Type="http://schemas.openxmlformats.org/officeDocument/2006/relationships/image" Target="/ppt/media/image11.png" Id="R73782b52090e47e4" /><Relationship Type="http://schemas.openxmlformats.org/officeDocument/2006/relationships/image" Target="/ppt/media/image15.png" Id="R30dc5a16dab7462f" /><Relationship Type="http://schemas.openxmlformats.org/officeDocument/2006/relationships/notesSlide" Target="/ppt/notesSlides/notesSlide4.xml" Id="R6a4dbc0b873d4982"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5af3b4c490ef4d28" /><Relationship Type="http://schemas.openxmlformats.org/officeDocument/2006/relationships/image" Target="/ppt/media/image10.png" Id="R39467d4b6d194032" /><Relationship Type="http://schemas.openxmlformats.org/officeDocument/2006/relationships/image" Target="/ppt/media/image11.png" Id="Rb788e19c908c4c06" /><Relationship Type="http://schemas.openxmlformats.org/officeDocument/2006/relationships/image" Target="/ppt/media/image15.png" Id="R47eafabe2de4460c" /><Relationship Type="http://schemas.openxmlformats.org/officeDocument/2006/relationships/notesSlide" Target="/ppt/notesSlides/notesSlide5.xml" Id="R42f4f35d9f9e4ca8"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1fe09860a54c4f56" /><Relationship Type="http://schemas.openxmlformats.org/officeDocument/2006/relationships/image" Target="/ppt/media/image10.png" Id="R6fd407d2ab79442c" /><Relationship Type="http://schemas.openxmlformats.org/officeDocument/2006/relationships/image" Target="/ppt/media/image11.png" Id="R91b0709630894ddd" /><Relationship Type="http://schemas.openxmlformats.org/officeDocument/2006/relationships/image" Target="/ppt/media/image16.png" Id="R66cfdeef376e4af7" /><Relationship Type="http://schemas.openxmlformats.org/officeDocument/2006/relationships/notesSlide" Target="/ppt/notesSlides/notesSlide6.xml" Id="Ra362bdbdbf184df9"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5fcdc2b2b3b04d43" /><Relationship Type="http://schemas.openxmlformats.org/officeDocument/2006/relationships/image" Target="/ppt/media/image10.png" Id="R86fd836edb804ff0" /><Relationship Type="http://schemas.openxmlformats.org/officeDocument/2006/relationships/image" Target="/ppt/media/image11.png" Id="R68dee94a8acb49ca" /><Relationship Type="http://schemas.openxmlformats.org/officeDocument/2006/relationships/image" Target="/ppt/media/image17.png" Id="R2aa24fa6cdba4304" /><Relationship Type="http://schemas.openxmlformats.org/officeDocument/2006/relationships/notesSlide" Target="/ppt/notesSlides/notesSlide7.xml" Id="R4f57be117e534e74"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274f0967a02547a7" /><Relationship Type="http://schemas.openxmlformats.org/officeDocument/2006/relationships/image" Target="/ppt/media/image10.png" Id="R67a966f137f64fd2" /><Relationship Type="http://schemas.openxmlformats.org/officeDocument/2006/relationships/image" Target="/ppt/media/image11.png" Id="R23044a8f703845de" /><Relationship Type="http://schemas.openxmlformats.org/officeDocument/2006/relationships/image" Target="/ppt/media/image14.png" Id="Re46e3480d81846cd" /><Relationship Type="http://schemas.openxmlformats.org/officeDocument/2006/relationships/notesSlide" Target="/ppt/notesSlides/notesSlide8.xml" Id="Rb6c3d00b27594495"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faa83291d4bc4354" /><Relationship Type="http://schemas.openxmlformats.org/officeDocument/2006/relationships/image" Target="/ppt/media/image10.png" Id="R9cf4d9ff0dec40ee" /><Relationship Type="http://schemas.openxmlformats.org/officeDocument/2006/relationships/image" Target="/ppt/media/image11.png" Id="Rdaede2fe0c8b4645" /><Relationship Type="http://schemas.openxmlformats.org/officeDocument/2006/relationships/image" Target="/ppt/media/image18.png" Id="R12aedf9e99e14a9f" /><Relationship Type="http://schemas.openxmlformats.org/officeDocument/2006/relationships/notesSlide" Target="/ppt/notesSlides/notesSlide9.xml" Id="R003f8632673841f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04c64aaa4a554344" /><Relationship Type="http://schemas.openxmlformats.org/officeDocument/2006/relationships/image" Target="/ppt/media/image10.png" Id="Raf88113a3b2d4899" /><Relationship Type="http://schemas.openxmlformats.org/officeDocument/2006/relationships/image" Target="/ppt/media/image11.png" Id="Rdc2a648cff0f4e12" /><Relationship Type="http://schemas.openxmlformats.org/officeDocument/2006/relationships/image" Target="/ppt/media/image19.png" Id="R57c0f1dff5304bc8" /><Relationship Type="http://schemas.openxmlformats.org/officeDocument/2006/relationships/notesSlide" Target="/ppt/notesSlides/notesSlide10.xml" Id="R7bcdbeb416df40d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91b19cdedd2f42cf" /><Relationship Type="http://schemas.openxmlformats.org/officeDocument/2006/relationships/image" Target="/ppt/media/image10.png" Id="R9890891c922744c2" /><Relationship Type="http://schemas.openxmlformats.org/officeDocument/2006/relationships/image" Target="/ppt/media/image11.png" Id="Rbfdb5086d2d4469c" /><Relationship Type="http://schemas.openxmlformats.org/officeDocument/2006/relationships/image" Target="/ppt/media/image20.png" Id="Rad952ee2bbe542c9" /><Relationship Type="http://schemas.openxmlformats.org/officeDocument/2006/relationships/notesSlide" Target="/ppt/notesSlides/notesSlide11.xml" Id="R6ae790e2fd1042f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d894b6780d954590" /><Relationship Type="http://schemas.openxmlformats.org/officeDocument/2006/relationships/image" Target="/ppt/media/image10.png" Id="R995369b8130a49d6" /><Relationship Type="http://schemas.openxmlformats.org/officeDocument/2006/relationships/image" Target="/ppt/media/image11.png" Id="Ra0d0dc72a98c442a" /><Relationship Type="http://schemas.openxmlformats.org/officeDocument/2006/relationships/image" Target="/ppt/media/image21.png" Id="R7b4c78d689194942" /><Relationship Type="http://schemas.openxmlformats.org/officeDocument/2006/relationships/notesSlide" Target="/ppt/notesSlides/notesSlide12.xml" Id="R185633cc1ff94f8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1.xml" Id="Rf14db1a4dbda42e9" /><Relationship Type="http://schemas.openxmlformats.org/officeDocument/2006/relationships/image" Target="/ppt/media/image10.png" Id="R421b2697facd4718" /><Relationship Type="http://schemas.openxmlformats.org/officeDocument/2006/relationships/image" Target="/ppt/media/image11.png" Id="R08fdf49fd89f458c" /><Relationship Type="http://schemas.openxmlformats.org/officeDocument/2006/relationships/image" Target="/ppt/media/image22.png" Id="R4b09e7893d074ec5" /><Relationship Type="http://schemas.openxmlformats.org/officeDocument/2006/relationships/notesSlide" Target="/ppt/notesSlides/notesSlide13.xml" Id="R96db0c3886114d2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1.xml" Id="Rb9c4cc4794db4ef4" /><Relationship Type="http://schemas.openxmlformats.org/officeDocument/2006/relationships/image" Target="/ppt/media/image10.png" Id="R86206e59bdc84b30" /><Relationship Type="http://schemas.openxmlformats.org/officeDocument/2006/relationships/image" Target="/ppt/media/image11.png" Id="R69e5370166b140ea" /><Relationship Type="http://schemas.openxmlformats.org/officeDocument/2006/relationships/image" Target="/ppt/media/image23.png" Id="Re29f31a523e94e7a" /><Relationship Type="http://schemas.openxmlformats.org/officeDocument/2006/relationships/notesSlide" Target="/ppt/notesSlides/notesSlide14.xml" Id="Rbd088000dc7641e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1.xml" Id="Re4de400614464f1d" /><Relationship Type="http://schemas.openxmlformats.org/officeDocument/2006/relationships/image" Target="/ppt/media/image10.png" Id="R10c55e98f56f43e0" /><Relationship Type="http://schemas.openxmlformats.org/officeDocument/2006/relationships/image" Target="/ppt/media/image11.png" Id="R5be0789db27c41ca" /><Relationship Type="http://schemas.openxmlformats.org/officeDocument/2006/relationships/image" Target="/ppt/media/image24.png" Id="R372d7619b85944cf" /><Relationship Type="http://schemas.openxmlformats.org/officeDocument/2006/relationships/notesSlide" Target="/ppt/notesSlides/notesSlide15.xml" Id="R38b3172302e44fb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1.xml" Id="R0b537131560448f4" /><Relationship Type="http://schemas.openxmlformats.org/officeDocument/2006/relationships/image" Target="/ppt/media/image10.png" Id="Rd329468e39494bfb" /><Relationship Type="http://schemas.openxmlformats.org/officeDocument/2006/relationships/image" Target="/ppt/media/image11.png" Id="R3b3927bb20694e55" /><Relationship Type="http://schemas.openxmlformats.org/officeDocument/2006/relationships/image" Target="/ppt/media/image20.png" Id="R3f0406dfc2aa4f76" /><Relationship Type="http://schemas.openxmlformats.org/officeDocument/2006/relationships/image" Target="/ppt/media/image21.png" Id="Rc19fc29ccf2b42c2" /><Relationship Type="http://schemas.openxmlformats.org/officeDocument/2006/relationships/image" Target="/ppt/media/image22.png" Id="R19f46803c7614125" /><Relationship Type="http://schemas.openxmlformats.org/officeDocument/2006/relationships/image" Target="/ppt/media/image24.png" Id="Rdf0fa25e349c48bf" /><Relationship Type="http://schemas.openxmlformats.org/officeDocument/2006/relationships/notesSlide" Target="/ppt/notesSlides/notesSlide16.xml" Id="Rd2d9048c9a3341b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1.xml" Id="Rfbc11632304742d4" /><Relationship Type="http://schemas.openxmlformats.org/officeDocument/2006/relationships/image" Target="/ppt/media/image10.png" Id="R64f1bf02ee384271" /><Relationship Type="http://schemas.openxmlformats.org/officeDocument/2006/relationships/image" Target="/ppt/media/image11.png" Id="Rf7882877017e4ba4" /><Relationship Type="http://schemas.openxmlformats.org/officeDocument/2006/relationships/image" Target="/ppt/media/image15.png" Id="R748fe89afd3e4362" /><Relationship Type="http://schemas.openxmlformats.org/officeDocument/2006/relationships/notesSlide" Target="/ppt/notesSlides/notesSlide17.xml" Id="R6706c14b210a422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1.xml" Id="R3fda0ee028c140ed" /><Relationship Type="http://schemas.openxmlformats.org/officeDocument/2006/relationships/image" Target="/ppt/media/image10.png" Id="Rc224d2c706f44ea4" /><Relationship Type="http://schemas.openxmlformats.org/officeDocument/2006/relationships/image" Target="/ppt/media/image11.png" Id="Rb90c7ad2cb564e00" /><Relationship Type="http://schemas.openxmlformats.org/officeDocument/2006/relationships/notesSlide" Target="/ppt/notesSlides/notesSlide18.xml" Id="R7575fba79f294ba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1.xml" Id="Re1f592b3d268468e" /><Relationship Type="http://schemas.openxmlformats.org/officeDocument/2006/relationships/image" Target="/ppt/media/image10.png" Id="R74ff5bd590db4ee4" /><Relationship Type="http://schemas.openxmlformats.org/officeDocument/2006/relationships/image" Target="/ppt/media/image11.png" Id="R1c955bd1f2b8460a" /><Relationship Type="http://schemas.openxmlformats.org/officeDocument/2006/relationships/notesSlide" Target="/ppt/notesSlides/notesSlide19.xml" Id="R1d0baf11a3544a2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1.xml" Id="R43405c8eeb614626" /><Relationship Type="http://schemas.openxmlformats.org/officeDocument/2006/relationships/image" Target="/ppt/media/image10.png" Id="Rccba1e3f407f4d8f" /><Relationship Type="http://schemas.openxmlformats.org/officeDocument/2006/relationships/image" Target="/ppt/media/image11.png" Id="R80e0d9acb3c946c7" /><Relationship Type="http://schemas.openxmlformats.org/officeDocument/2006/relationships/notesSlide" Target="/ppt/notesSlides/notesSlide20.xml" Id="R85c4a57d65df4f8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3" name="KeyAI visual 101"/>
          <p:cNvPicPr>
            <a:picLocks xmlns:a="http://schemas.openxmlformats.org/drawingml/2006/main" noChangeAspect="1"/>
          </p:cNvPicPr>
          <p:nvPr/>
        </p:nvPicPr>
        <p:blipFill>
          <a:blip xmlns:r="http://schemas.openxmlformats.org/officeDocument/2006/relationships" xmlns:a="http://schemas.openxmlformats.org/drawingml/2006/main" r:embed="Ree25bebfc7124108"/>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pic>
        <p:nvPicPr>
          <p:cNvPr id="4" name="KeyAI visual 102"/>
          <p:cNvPicPr>
            <a:picLocks xmlns:a="http://schemas.openxmlformats.org/drawingml/2006/main" noChangeAspect="1"/>
          </p:cNvPicPr>
          <p:nvPr/>
        </p:nvPicPr>
        <p:blipFill>
          <a:blip xmlns:r="http://schemas.openxmlformats.org/officeDocument/2006/relationships" xmlns:a="http://schemas.openxmlformats.org/drawingml/2006/main" r:embed="R451e0e814c0b432c"/>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Tree>
    <p:extLst>
      <p:ext uri="{BB962C8B-B14F-4D97-AF65-F5344CB8AC3E}">
        <p14:creationId xmlns:p14="http://schemas.microsoft.com/office/powerpoint/2010/main" val="592966430"/>
      </p:ext>
    </p:extLst>
  </p:cSld>
</p:sld>
</file>

<file path=ppt/slides/slide2.xml><?xml version="1.0" encoding="utf-8"?>
<p:sld xmlns:p="http://schemas.openxmlformats.org/presentationml/2006/main">
  <p:cSld>
    <p:spTree>
      <p:nvGrpSpPr>
        <p:cNvPr id="1" name=""/>
        <p:cNvGrpSpPr/>
        <p:nvPr/>
      </p:nvGrpSpPr>
      <p:grpSpPr>
        <a:xfrm xmlns:a="http://schemas.openxmlformats.org/drawingml/2006/main"/>
      </p:grpSpPr>
      <p:pic>
        <p:nvPicPr>
          <p:cNvPr id="3" name="KeyAI visual 101"/>
          <p:cNvPicPr>
            <a:picLocks xmlns:a="http://schemas.openxmlformats.org/drawingml/2006/main" noChangeAspect="1"/>
          </p:cNvPicPr>
          <p:nvPr/>
        </p:nvPicPr>
        <p:blipFill>
          <a:blip xmlns:r="http://schemas.openxmlformats.org/officeDocument/2006/relationships" xmlns:a="http://schemas.openxmlformats.org/drawingml/2006/main" r:embed="Rc74509bdf8294b3d"/>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pic>
        <p:nvPicPr>
          <p:cNvPr id="4" name="KeyAI visual 102"/>
          <p:cNvPicPr>
            <a:picLocks xmlns:a="http://schemas.openxmlformats.org/drawingml/2006/main" noChangeAspect="1"/>
          </p:cNvPicPr>
          <p:nvPr/>
        </p:nvPicPr>
        <p:blipFill>
          <a:blip xmlns:r="http://schemas.openxmlformats.org/officeDocument/2006/relationships" xmlns:a="http://schemas.openxmlformats.org/drawingml/2006/main" r:embed="Re70a1178541942e9"/>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Tree>
    <p:extLst>
      <p:ext uri="{BB962C8B-B14F-4D97-AF65-F5344CB8AC3E}">
        <p14:creationId xmlns:p14="http://schemas.microsoft.com/office/powerpoint/2010/main" val="203915588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305" name="KeyAI visual 101"/>
          <p:cNvPicPr>
            <a:picLocks xmlns:a="http://schemas.openxmlformats.org/drawingml/2006/main" noChangeAspect="1"/>
          </p:cNvPicPr>
          <p:nvPr/>
        </p:nvPicPr>
        <p:blipFill>
          <a:blip xmlns:r="http://schemas.openxmlformats.org/officeDocument/2006/relationships" xmlns:a="http://schemas.openxmlformats.org/drawingml/2006/main" r:embed="R79574940220d49fc"/>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261" name="Google Shape;261;p13">
            <a:extLst xmlns:a="http://schemas.openxmlformats.org/drawingml/2006/main">
              <a:ext uri="{FF2B5EF4-FFF2-40B4-BE49-F238E27FC236}">
                <a16:creationId xmlns:a16="http://schemas.microsoft.com/office/drawing/2014/main" id="{FD59B767-CCAE-4B9F-9FD7-BD5537D2115E}"/>
              </a:ext>
            </a:extLst>
          </p:cNvPr>
          <p:cNvSpPr>
            <a:spLocks xmlns:a="http://schemas.openxmlformats.org/drawingml/2006/main" noGrp="1"/>
          </p:cNvSpPr>
          <p:nvPr/>
        </p:nvSpPr>
        <p:spPr>
          <a:xfrm xmlns:a="http://schemas.openxmlformats.org/drawingml/2006/main" rot="0" flipH="0" flipV="0">
            <a:off x="12076549" y="1285038"/>
            <a:ext cx="5182751" cy="3821208"/>
          </a:xfrm>
          <a:custGeom xmlns:a="http://schemas.openxmlformats.org/drawingml/2006/main">
            <a:rect l="l" t="t" r="r" b="b"/>
            <a:pathLst>
              <a:path w="918941" h="677529">
                <a:moveTo>
                  <a:pt x="76183" y="0"/>
                </a:moveTo>
                <a:lnTo>
                  <a:pt x="842758" y="0"/>
                </a:lnTo>
                <a:cubicBezTo>
                  <a:pt x="884833" y="0"/>
                  <a:pt x="918941" y="34108"/>
                  <a:pt x="918941" y="76183"/>
                </a:cubicBezTo>
                <a:lnTo>
                  <a:pt x="918941" y="601346"/>
                </a:lnTo>
                <a:cubicBezTo>
                  <a:pt x="918941" y="643421"/>
                  <a:pt x="884833" y="677529"/>
                  <a:pt x="842758" y="677529"/>
                </a:cubicBezTo>
                <a:lnTo>
                  <a:pt x="76183" y="677529"/>
                </a:lnTo>
                <a:cubicBezTo>
                  <a:pt x="34108" y="677529"/>
                  <a:pt x="0" y="643421"/>
                  <a:pt x="0" y="601346"/>
                </a:cubicBezTo>
                <a:lnTo>
                  <a:pt x="0" y="76183"/>
                </a:lnTo>
                <a:cubicBezTo>
                  <a:pt x="0" y="34108"/>
                  <a:pt x="34108" y="0"/>
                  <a:pt x="76183" y="0"/>
                </a:cubicBezTo>
                <a:close/>
              </a:path>
            </a:pathLst>
          </a:custGeom>
          <a:solidFill xmlns:a="http://schemas.openxmlformats.org/drawingml/2006/main">
            <a:srgbClr val="000000">
              <a:alpha val="0"/>
            </a:srgbClr>
          </a:solidFill>
          <a:ln xmlns:a="http://schemas.openxmlformats.org/drawingml/2006/main" w="19050" cmpd="sng">
            <a:solidFill>
              <a:srgbClr val="E8C99A"/>
            </a:solidFill>
            <a:prstDash val="solid"/>
            <a:headEnd type="none" w="sm" len="sm"/>
            <a:tailEnd type="none" w="sm" len="sm"/>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262" name="Google Shape;262;p13">
            <a:extLst xmlns:a="http://schemas.openxmlformats.org/drawingml/2006/main">
              <a:ext uri="{FF2B5EF4-FFF2-40B4-BE49-F238E27FC236}">
                <a16:creationId xmlns:a16="http://schemas.microsoft.com/office/drawing/2014/main" id="{F21C4DC4-3405-4C95-A47F-F584BDB93FB4}"/>
              </a:ext>
            </a:extLst>
          </p:cNvPr>
          <p:cNvSpPr>
            <a:spLocks xmlns:a="http://schemas.openxmlformats.org/drawingml/2006/main" noGrp="1"/>
          </p:cNvSpPr>
          <p:nvPr/>
        </p:nvSpPr>
        <p:spPr>
          <a:xfrm xmlns:a="http://schemas.openxmlformats.org/drawingml/2006/main" rot="0" flipH="0" flipV="0">
            <a:off x="12076549" y="1016437"/>
            <a:ext cx="5182751" cy="4089809"/>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163333"/>
              </a:lnSpc>
              <a:spcBef>
                <a:spcPts val="0"/>
              </a:spcBef>
              <a:spcAft>
                <a:spcPts val="0"/>
              </a:spcAft>
              <a:buNone/>
            </a:pPr>
            <a:r>
              <a:t/>
            </a:r>
            <a:endParaRPr sz="1800" b="0" i="0" u="none" cap="none">
              <a:solidFill>
                <a:schemeClr val="dk1"/>
              </a:solidFill>
              <a:latin typeface="Calibri"/>
              <a:ea typeface="Calibri"/>
              <a:cs typeface="Calibri"/>
            </a:endParaRPr>
          </a:p>
        </p:txBody>
      </p:sp>
      <p:sp>
        <p:nvSpPr>
          <p:cNvPr id="264" name="Google Shape;264;p13">
            <a:extLst xmlns:a="http://schemas.openxmlformats.org/drawingml/2006/main">
              <a:ext uri="{FF2B5EF4-FFF2-40B4-BE49-F238E27FC236}">
                <a16:creationId xmlns:a16="http://schemas.microsoft.com/office/drawing/2014/main" id="{FF17EE71-E7E7-4049-892A-9044BCB1619B}"/>
              </a:ext>
            </a:extLst>
          </p:cNvPr>
          <p:cNvSpPr>
            <a:spLocks xmlns:a="http://schemas.openxmlformats.org/drawingml/2006/main" noGrp="1"/>
          </p:cNvSpPr>
          <p:nvPr/>
        </p:nvSpPr>
        <p:spPr>
          <a:xfrm xmlns:a="http://schemas.openxmlformats.org/drawingml/2006/main" rot="0" flipH="0" flipV="0">
            <a:off x="12076549" y="5437091"/>
            <a:ext cx="5182751" cy="3821208"/>
          </a:xfrm>
          <a:custGeom xmlns:a="http://schemas.openxmlformats.org/drawingml/2006/main">
            <a:rect l="l" t="t" r="r" b="b"/>
            <a:pathLst>
              <a:path w="918941" h="677529">
                <a:moveTo>
                  <a:pt x="76183" y="0"/>
                </a:moveTo>
                <a:lnTo>
                  <a:pt x="842758" y="0"/>
                </a:lnTo>
                <a:cubicBezTo>
                  <a:pt x="884833" y="0"/>
                  <a:pt x="918941" y="34108"/>
                  <a:pt x="918941" y="76183"/>
                </a:cubicBezTo>
                <a:lnTo>
                  <a:pt x="918941" y="601346"/>
                </a:lnTo>
                <a:cubicBezTo>
                  <a:pt x="918941" y="643421"/>
                  <a:pt x="884833" y="677529"/>
                  <a:pt x="842758" y="677529"/>
                </a:cubicBezTo>
                <a:lnTo>
                  <a:pt x="76183" y="677529"/>
                </a:lnTo>
                <a:cubicBezTo>
                  <a:pt x="34108" y="677529"/>
                  <a:pt x="0" y="643421"/>
                  <a:pt x="0" y="601346"/>
                </a:cubicBezTo>
                <a:lnTo>
                  <a:pt x="0" y="76183"/>
                </a:lnTo>
                <a:cubicBezTo>
                  <a:pt x="0" y="34108"/>
                  <a:pt x="34108" y="0"/>
                  <a:pt x="76183" y="0"/>
                </a:cubicBezTo>
                <a:close/>
              </a:path>
            </a:pathLst>
          </a:custGeom>
          <a:solidFill xmlns:a="http://schemas.openxmlformats.org/drawingml/2006/main">
            <a:srgbClr val="000000">
              <a:alpha val="0"/>
            </a:srgbClr>
          </a:solidFill>
          <a:ln xmlns:a="http://schemas.openxmlformats.org/drawingml/2006/main" w="19050" cmpd="sng">
            <a:solidFill>
              <a:srgbClr val="E8C99A"/>
            </a:solidFill>
            <a:prstDash val="solid"/>
            <a:headEnd type="none" w="sm" len="sm"/>
            <a:tailEnd type="none" w="sm" len="sm"/>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265" name="Google Shape;265;p13">
            <a:extLst xmlns:a="http://schemas.openxmlformats.org/drawingml/2006/main">
              <a:ext uri="{FF2B5EF4-FFF2-40B4-BE49-F238E27FC236}">
                <a16:creationId xmlns:a16="http://schemas.microsoft.com/office/drawing/2014/main" id="{EF385323-E5E0-4F3E-9CD1-35650AB5FD39}"/>
              </a:ext>
            </a:extLst>
          </p:cNvPr>
          <p:cNvSpPr>
            <a:spLocks xmlns:a="http://schemas.openxmlformats.org/drawingml/2006/main" noGrp="1"/>
          </p:cNvSpPr>
          <p:nvPr/>
        </p:nvSpPr>
        <p:spPr>
          <a:xfrm xmlns:a="http://schemas.openxmlformats.org/drawingml/2006/main" rot="0" flipH="0" flipV="0">
            <a:off x="12076549" y="5168490"/>
            <a:ext cx="5182751" cy="4089809"/>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163333"/>
              </a:lnSpc>
              <a:spcBef>
                <a:spcPts val="0"/>
              </a:spcBef>
              <a:spcAft>
                <a:spcPts val="0"/>
              </a:spcAft>
              <a:buNone/>
            </a:pPr>
            <a:r>
              <a:t/>
            </a:r>
            <a:endParaRPr sz="1800" b="0" i="0" u="none" cap="none">
              <a:solidFill>
                <a:schemeClr val="dk1"/>
              </a:solidFill>
              <a:latin typeface="Calibri"/>
              <a:ea typeface="Calibri"/>
              <a:cs typeface="Calibri"/>
            </a:endParaRPr>
          </a:p>
        </p:txBody>
      </p:sp>
      <p:sp>
        <p:nvSpPr>
          <p:cNvPr id="267" name="Google Shape;267;p13">
            <a:extLst xmlns:a="http://schemas.openxmlformats.org/drawingml/2006/main">
              <a:ext uri="{FF2B5EF4-FFF2-40B4-BE49-F238E27FC236}">
                <a16:creationId xmlns:a16="http://schemas.microsoft.com/office/drawing/2014/main" id="{63EACEE1-6CB6-4080-A1B1-A410CAE06E06}"/>
              </a:ext>
            </a:extLst>
          </p:cNvPr>
          <p:cNvSpPr>
            <a:spLocks xmlns:a="http://schemas.openxmlformats.org/drawingml/2006/main" noGrp="1"/>
          </p:cNvSpPr>
          <p:nvPr/>
        </p:nvSpPr>
        <p:spPr>
          <a:xfrm xmlns:a="http://schemas.openxmlformats.org/drawingml/2006/main" rot="0" flipH="0" flipV="0">
            <a:off x="5956605" y="1285038"/>
            <a:ext cx="5182751" cy="3821208"/>
          </a:xfrm>
          <a:custGeom xmlns:a="http://schemas.openxmlformats.org/drawingml/2006/main">
            <a:rect l="l" t="t" r="r" b="b"/>
            <a:pathLst>
              <a:path w="918941" h="677529">
                <a:moveTo>
                  <a:pt x="76183" y="0"/>
                </a:moveTo>
                <a:lnTo>
                  <a:pt x="842758" y="0"/>
                </a:lnTo>
                <a:cubicBezTo>
                  <a:pt x="884833" y="0"/>
                  <a:pt x="918941" y="34108"/>
                  <a:pt x="918941" y="76183"/>
                </a:cubicBezTo>
                <a:lnTo>
                  <a:pt x="918941" y="601346"/>
                </a:lnTo>
                <a:cubicBezTo>
                  <a:pt x="918941" y="643421"/>
                  <a:pt x="884833" y="677529"/>
                  <a:pt x="842758" y="677529"/>
                </a:cubicBezTo>
                <a:lnTo>
                  <a:pt x="76183" y="677529"/>
                </a:lnTo>
                <a:cubicBezTo>
                  <a:pt x="34108" y="677529"/>
                  <a:pt x="0" y="643421"/>
                  <a:pt x="0" y="601346"/>
                </a:cubicBezTo>
                <a:lnTo>
                  <a:pt x="0" y="76183"/>
                </a:lnTo>
                <a:cubicBezTo>
                  <a:pt x="0" y="34108"/>
                  <a:pt x="34108" y="0"/>
                  <a:pt x="76183" y="0"/>
                </a:cubicBezTo>
                <a:close/>
              </a:path>
            </a:pathLst>
          </a:custGeom>
          <a:solidFill xmlns:a="http://schemas.openxmlformats.org/drawingml/2006/main">
            <a:srgbClr val="000000">
              <a:alpha val="0"/>
            </a:srgbClr>
          </a:solidFill>
          <a:ln xmlns:a="http://schemas.openxmlformats.org/drawingml/2006/main" w="19050" cmpd="sng">
            <a:solidFill>
              <a:srgbClr val="E8C99A"/>
            </a:solidFill>
            <a:prstDash val="solid"/>
            <a:headEnd type="none" w="sm" len="sm"/>
            <a:tailEnd type="none" w="sm" len="sm"/>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268" name="Google Shape;268;p13">
            <a:extLst xmlns:a="http://schemas.openxmlformats.org/drawingml/2006/main">
              <a:ext uri="{FF2B5EF4-FFF2-40B4-BE49-F238E27FC236}">
                <a16:creationId xmlns:a16="http://schemas.microsoft.com/office/drawing/2014/main" id="{498871E3-BA5C-4265-9071-9C863850E6BA}"/>
              </a:ext>
            </a:extLst>
          </p:cNvPr>
          <p:cNvSpPr>
            <a:spLocks xmlns:a="http://schemas.openxmlformats.org/drawingml/2006/main" noGrp="1"/>
          </p:cNvSpPr>
          <p:nvPr/>
        </p:nvSpPr>
        <p:spPr>
          <a:xfrm xmlns:a="http://schemas.openxmlformats.org/drawingml/2006/main" rot="0" flipH="0" flipV="0">
            <a:off x="5956605" y="1016437"/>
            <a:ext cx="5182751" cy="4089809"/>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163333"/>
              </a:lnSpc>
              <a:spcBef>
                <a:spcPts val="0"/>
              </a:spcBef>
              <a:spcAft>
                <a:spcPts val="0"/>
              </a:spcAft>
              <a:buNone/>
            </a:pPr>
            <a:r>
              <a:t/>
            </a:r>
            <a:endParaRPr sz="1800" b="0" i="0" u="none" cap="none">
              <a:solidFill>
                <a:schemeClr val="dk1"/>
              </a:solidFill>
              <a:latin typeface="Calibri"/>
              <a:ea typeface="Calibri"/>
              <a:cs typeface="Calibri"/>
            </a:endParaRPr>
          </a:p>
        </p:txBody>
      </p:sp>
      <p:sp>
        <p:nvSpPr>
          <p:cNvPr id="278" name="Google Shape;278;p13">
            <a:extLst xmlns:a="http://schemas.openxmlformats.org/drawingml/2006/main">
              <a:ext uri="{FF2B5EF4-FFF2-40B4-BE49-F238E27FC236}">
                <a16:creationId xmlns:a16="http://schemas.microsoft.com/office/drawing/2014/main" id="{F5414800-C1B0-43FB-8C3E-BAE090075657}"/>
              </a:ext>
            </a:extLst>
          </p:cNvPr>
          <p:cNvSpPr>
            <a:spLocks xmlns:a="http://schemas.openxmlformats.org/drawingml/2006/main" noGrp="1"/>
          </p:cNvSpPr>
          <p:nvPr/>
        </p:nvSpPr>
        <p:spPr>
          <a:xfrm xmlns:a="http://schemas.openxmlformats.org/drawingml/2006/main" rot="0" flipH="0" flipV="0">
            <a:off x="7540907" y="8206114"/>
            <a:ext cx="1007074" cy="1007074"/>
          </a:xfrm>
          <a:custGeom xmlns:a="http://schemas.openxmlformats.org/drawingml/2006/main">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xmlns:a="http://schemas.openxmlformats.org/drawingml/2006/main">
            <a:srgbClr val="E8C99A"/>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279" name="Google Shape;279;p13">
            <a:extLst xmlns:a="http://schemas.openxmlformats.org/drawingml/2006/main">
              <a:ext uri="{FF2B5EF4-FFF2-40B4-BE49-F238E27FC236}">
                <a16:creationId xmlns:a16="http://schemas.microsoft.com/office/drawing/2014/main" id="{DD60E914-7392-4681-9B41-90A7D5417FDB}"/>
              </a:ext>
            </a:extLst>
          </p:cNvPr>
          <p:cNvSpPr>
            <a:spLocks xmlns:a="http://schemas.openxmlformats.org/drawingml/2006/main" noGrp="1"/>
          </p:cNvSpPr>
          <p:nvPr/>
        </p:nvSpPr>
        <p:spPr>
          <a:xfrm xmlns:a="http://schemas.openxmlformats.org/drawingml/2006/main" rot="0" flipH="0" flipV="0">
            <a:off x="7635320" y="8241518"/>
            <a:ext cx="818247" cy="877255"/>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30250" tIns="30250" rIns="30250" bIns="30250" anchor="ctr">
            <a:noAutofit/>
          </a:bodyPr>
          <a:lstStyle xmlns:a="http://schemas.openxmlformats.org/drawingml/2006/main"/>
          <a:p xmlns:a="http://schemas.openxmlformats.org/drawingml/2006/main">
            <a:pPr marL="0" marR="0" lvl="0" indent="0" algn="ctr">
              <a:lnSpc>
                <a:spcPct val="186666"/>
              </a:lnSpc>
              <a:spcBef>
                <a:spcPts val="0"/>
              </a:spcBef>
              <a:spcAft>
                <a:spcPts val="0"/>
              </a:spcAft>
              <a:buNone/>
            </a:pPr>
            <a:r>
              <a:t/>
            </a:r>
            <a:endParaRPr sz="1800" b="0" i="0" u="none" cap="none">
              <a:solidFill>
                <a:schemeClr val="dk1"/>
              </a:solidFill>
              <a:latin typeface="Calibri"/>
              <a:ea typeface="Calibri"/>
              <a:cs typeface="Calibri"/>
            </a:endParaRPr>
          </a:p>
        </p:txBody>
      </p:sp>
      <p:cxnSp>
        <p:nvCxnSpPr>
          <p:cNvPr id="314" name="Google Shape;280;p13"/>
          <p:cNvCxnSpPr/>
          <p:nvPr/>
        </p:nvCxnSpPr>
        <p:spPr>
          <a:xfrm xmlns:a="http://schemas.openxmlformats.org/drawingml/2006/main" rot="10800000" flipH="1" flipV="0">
            <a:off x="7777133" y="8479258"/>
            <a:ext cx="502125" cy="502125"/>
          </a:xfrm>
          <a:prstGeom xmlns:a="http://schemas.openxmlformats.org/drawingml/2006/main" prst="straightConnector1">
            <a:avLst/>
          </a:prstGeom>
          <a:ln xmlns:a="http://schemas.openxmlformats.org/drawingml/2006/main" w="82150" cap="flat">
            <a:solidFill>
              <a:srgbClr val="E8C99A"/>
            </a:solidFill>
            <a:prstDash val="solid"/>
            <a:round/>
            <a:headEnd type="none" w="sm" len="sm"/>
            <a:tailEnd type="none" w="sm" len="sm"/>
          </a:ln>
        </p:spPr>
      </p:cxnSp>
      <p:cxnSp>
        <p:nvCxnSpPr>
          <p:cNvPr id="315" name="Google Shape;281;p13"/>
          <p:cNvCxnSpPr/>
          <p:nvPr/>
        </p:nvCxnSpPr>
        <p:spPr>
          <a:xfrm xmlns:a="http://schemas.openxmlformats.org/drawingml/2006/main" rot="10800000" flipH="0" flipV="0">
            <a:off x="8285682" y="8440693"/>
            <a:ext cx="0" cy="387469"/>
          </a:xfrm>
          <a:prstGeom xmlns:a="http://schemas.openxmlformats.org/drawingml/2006/main" prst="straightConnector1">
            <a:avLst/>
          </a:prstGeom>
          <a:ln xmlns:a="http://schemas.openxmlformats.org/drawingml/2006/main" w="82150" cap="flat">
            <a:solidFill>
              <a:srgbClr val="E8C99A"/>
            </a:solidFill>
            <a:prstDash val="solid"/>
            <a:round/>
            <a:headEnd type="none" w="sm" len="sm"/>
            <a:tailEnd type="none" w="sm" len="sm"/>
          </a:ln>
        </p:spPr>
      </p:cxnSp>
      <p:cxnSp>
        <p:nvCxnSpPr>
          <p:cNvPr id="316" name="Google Shape;282;p13"/>
          <p:cNvCxnSpPr/>
          <p:nvPr/>
        </p:nvCxnSpPr>
        <p:spPr>
          <a:xfrm xmlns:a="http://schemas.openxmlformats.org/drawingml/2006/main" rot="10800000" flipH="0" flipV="0">
            <a:off x="7925931" y="8468412"/>
            <a:ext cx="387469" cy="0"/>
          </a:xfrm>
          <a:prstGeom xmlns:a="http://schemas.openxmlformats.org/drawingml/2006/main" prst="straightConnector1">
            <a:avLst/>
          </a:prstGeom>
          <a:ln xmlns:a="http://schemas.openxmlformats.org/drawingml/2006/main" w="82150" cap="flat">
            <a:solidFill>
              <a:srgbClr val="E8C99A"/>
            </a:solidFill>
            <a:prstDash val="solid"/>
            <a:round/>
            <a:headEnd type="none" w="sm" len="sm"/>
            <a:tailEnd type="none" w="sm" len="sm"/>
          </a:ln>
        </p:spPr>
      </p:cxnSp>
      <p:sp>
        <p:nvSpPr>
          <p:cNvPr id="102" name="PHIÊN DỊCH LÀ CỐT LÕI">
            <a:extLst xmlns:a="http://schemas.openxmlformats.org/drawingml/2006/main">
              <a:ext uri="{FF2B5EF4-FFF2-40B4-BE49-F238E27FC236}">
                <a16:creationId xmlns:a16="http://schemas.microsoft.com/office/drawing/2014/main" id="{819EEC44-D6C2-4E1D-8A7E-00FF8E55C72A}"/>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PHIÊN DỊCH LÀ CỐT LÕI</a:t>
            </a:r>
          </a:p>
        </p:txBody>
      </p:sp>
      <p:pic>
        <p:nvPicPr>
          <p:cNvPr id="318" name="KeyAI visual 103"/>
          <p:cNvPicPr>
            <a:picLocks xmlns:a="http://schemas.openxmlformats.org/drawingml/2006/main" noChangeAspect="1"/>
          </p:cNvPicPr>
          <p:nvPr/>
        </p:nvPicPr>
        <p:blipFill>
          <a:blip xmlns:r="http://schemas.openxmlformats.org/officeDocument/2006/relationships" xmlns:a="http://schemas.openxmlformats.org/drawingml/2006/main" r:embed="Rf5424f61f9324496"/>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03">
            <a:extLst xmlns:a="http://schemas.openxmlformats.org/drawingml/2006/main">
              <a:ext uri="{FF2B5EF4-FFF2-40B4-BE49-F238E27FC236}">
                <a16:creationId xmlns:a16="http://schemas.microsoft.com/office/drawing/2014/main" id="{618CBA5E-B3ED-40DA-99FF-CFA45CADC394}"/>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03</a:t>
            </a:r>
          </a:p>
        </p:txBody>
      </p:sp>
      <p:sp>
        <p:nvSpPr>
          <p:cNvPr id="105" name="Phiên dịch là cốt lõi">
            <a:extLst xmlns:a="http://schemas.openxmlformats.org/drawingml/2006/main">
              <a:ext uri="{FF2B5EF4-FFF2-40B4-BE49-F238E27FC236}">
                <a16:creationId xmlns:a16="http://schemas.microsoft.com/office/drawing/2014/main" id="{D0624567-AEF4-4CDF-A335-3DBE2E6FD09B}"/>
              </a:ext>
            </a:extLst>
          </p:cNvPr>
          <p:cNvSpPr>
            <a:spLocks xmlns:a="http://schemas.openxmlformats.org/drawingml/2006/main" noGrp="1"/>
          </p:cNvSpPr>
          <p:nvPr/>
        </p:nvSpPr>
        <p:spPr>
          <a:xfrm xmlns:a="http://schemas.openxmlformats.org/drawingml/2006/main">
            <a:off x="1028700" y="3238500"/>
            <a:ext cx="4762500" cy="10477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600" b="1">
                <a:solidFill>
                  <a:srgbClr val="E8C99A"/>
                </a:solidFill>
                <a:latin typeface="Arial"/>
                <a:ea typeface="Arial"/>
                <a:cs typeface="Arial"/>
              </a:rPr>
              <a:t>Phiên dịch là cốt lõi</a:t>
            </a:r>
          </a:p>
        </p:txBody>
      </p:sp>
      <p:sp>
        <p:nvSpPr>
          <p:cNvPr id="106" name="Chuyển nhanh giữa&#10;giới thiệu và tư vấn">
            <a:extLst xmlns:a="http://schemas.openxmlformats.org/drawingml/2006/main">
              <a:ext uri="{FF2B5EF4-FFF2-40B4-BE49-F238E27FC236}">
                <a16:creationId xmlns:a16="http://schemas.microsoft.com/office/drawing/2014/main" id="{47286D51-67F0-482B-B3A6-A3915A9E73E0}"/>
              </a:ext>
            </a:extLst>
          </p:cNvPr>
          <p:cNvSpPr>
            <a:spLocks xmlns:a="http://schemas.openxmlformats.org/drawingml/2006/main" noGrp="1"/>
          </p:cNvSpPr>
          <p:nvPr/>
        </p:nvSpPr>
        <p:spPr>
          <a:xfrm xmlns:a="http://schemas.openxmlformats.org/drawingml/2006/main">
            <a:off x="1028700" y="4419600"/>
            <a:ext cx="4524375" cy="18097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450" b="1">
                <a:solidFill>
                  <a:srgbClr val="F4F0E9"/>
                </a:solidFill>
                <a:latin typeface="Arial"/>
                <a:ea typeface="Arial"/>
                <a:cs typeface="Arial"/>
              </a:rPr>
              <a:t>Chuyển nhanh giữa</a:t>
            </a:r>
          </a:p>
          <a:p xmlns:a="http://schemas.openxmlformats.org/drawingml/2006/main">
            <a:pPr algn="l">
              <a:lnSpc>
                <a:spcPct val="115000"/>
              </a:lnSpc>
              <a:buNone/>
            </a:pPr>
            <a:r>
              <a:rPr sz="3450" b="1">
                <a:solidFill>
                  <a:srgbClr val="F4F0E9"/>
                </a:solidFill>
                <a:latin typeface="Arial"/>
                <a:ea typeface="Arial"/>
                <a:cs typeface="Arial"/>
              </a:rPr>
              <a:t>giới thiệu và tư vấn</a:t>
            </a:r>
          </a:p>
        </p:txBody>
      </p:sp>
      <p:sp>
        <p:nvSpPr>
          <p:cNvPr id="107" name="Một hệ thống hỗ trợ khách tìm hiểu doanh">
            <a:extLst xmlns:a="http://schemas.openxmlformats.org/drawingml/2006/main">
              <a:ext uri="{FF2B5EF4-FFF2-40B4-BE49-F238E27FC236}">
                <a16:creationId xmlns:a16="http://schemas.microsoft.com/office/drawing/2014/main" id="{49368126-D299-4742-8E70-21D3BDB231AF}"/>
              </a:ext>
            </a:extLst>
          </p:cNvPr>
          <p:cNvSpPr>
            <a:spLocks xmlns:a="http://schemas.openxmlformats.org/drawingml/2006/main" noGrp="1"/>
          </p:cNvSpPr>
          <p:nvPr/>
        </p:nvSpPr>
        <p:spPr>
          <a:xfrm xmlns:a="http://schemas.openxmlformats.org/drawingml/2006/main">
            <a:off x="1028700" y="6667500"/>
            <a:ext cx="4333875" cy="12858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475" b="0">
                <a:solidFill>
                  <a:srgbClr val="C8C0B6"/>
                </a:solidFill>
                <a:latin typeface="Arial"/>
                <a:ea typeface="Arial"/>
                <a:cs typeface="Arial"/>
              </a:rPr>
              <a:t>Một hệ thống hỗ trợ khách tìm hiểu doanh nghiệp và trao đổi công việc.</a:t>
            </a:r>
          </a:p>
        </p:txBody>
      </p:sp>
      <p:pic>
        <p:nvPicPr>
          <p:cNvPr id="323" name="KeyAI visual 108"/>
          <p:cNvPicPr>
            <a:picLocks xmlns:a="http://schemas.openxmlformats.org/drawingml/2006/main" noChangeAspect="1"/>
          </p:cNvPicPr>
          <p:nvPr/>
        </p:nvPicPr>
        <p:blipFill>
          <a:blip xmlns:r="http://schemas.openxmlformats.org/officeDocument/2006/relationships" xmlns:a="http://schemas.openxmlformats.org/drawingml/2006/main" r:embed="Rf6333c42eebf49de"/>
          <a:stretch xmlns:a="http://schemas.openxmlformats.org/drawingml/2006/main">
            <a:fillRect l="0" t="0" r="0" b="0"/>
          </a:stretch>
        </p:blipFill>
        <p:spPr>
          <a:xfrm xmlns:a="http://schemas.openxmlformats.org/drawingml/2006/main">
            <a:off x="6568985" y="1514475"/>
            <a:ext cx="3959404" cy="2476500"/>
          </a:xfrm>
          <a:prstGeom xmlns:a="http://schemas.openxmlformats.org/drawingml/2006/main" prst="rect">
            <a:avLst/>
          </a:prstGeom>
        </p:spPr>
      </p:pic>
      <p:sp>
        <p:nvSpPr>
          <p:cNvPr id="109" name="Giới thiệu doanh nghiệp">
            <a:extLst xmlns:a="http://schemas.openxmlformats.org/drawingml/2006/main">
              <a:ext uri="{FF2B5EF4-FFF2-40B4-BE49-F238E27FC236}">
                <a16:creationId xmlns:a16="http://schemas.microsoft.com/office/drawing/2014/main" id="{4003F72F-A212-42BD-92B6-73715E586C8D}"/>
              </a:ext>
            </a:extLst>
          </p:cNvPr>
          <p:cNvSpPr>
            <a:spLocks xmlns:a="http://schemas.openxmlformats.org/drawingml/2006/main" noGrp="1"/>
          </p:cNvSpPr>
          <p:nvPr/>
        </p:nvSpPr>
        <p:spPr>
          <a:xfrm xmlns:a="http://schemas.openxmlformats.org/drawingml/2006/main">
            <a:off x="6219825" y="4210050"/>
            <a:ext cx="4619625" cy="6191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775" b="1">
                <a:solidFill>
                  <a:srgbClr val="E8C99A"/>
                </a:solidFill>
                <a:latin typeface="Arial"/>
                <a:ea typeface="Arial"/>
                <a:cs typeface="Arial"/>
              </a:rPr>
              <a:t>Giới thiệu doanh nghiệp</a:t>
            </a:r>
          </a:p>
        </p:txBody>
      </p:sp>
      <p:pic>
        <p:nvPicPr>
          <p:cNvPr id="325" name="KeyAI visual 110"/>
          <p:cNvPicPr>
            <a:picLocks xmlns:a="http://schemas.openxmlformats.org/drawingml/2006/main" noChangeAspect="1"/>
          </p:cNvPicPr>
          <p:nvPr/>
        </p:nvPicPr>
        <p:blipFill>
          <a:blip xmlns:r="http://schemas.openxmlformats.org/officeDocument/2006/relationships" xmlns:a="http://schemas.openxmlformats.org/drawingml/2006/main" r:embed="Rcf8eb005fd8745a4"/>
          <a:stretch xmlns:a="http://schemas.openxmlformats.org/drawingml/2006/main">
            <a:fillRect l="0" t="0" r="0" b="0"/>
          </a:stretch>
        </p:blipFill>
        <p:spPr>
          <a:xfrm xmlns:a="http://schemas.openxmlformats.org/drawingml/2006/main">
            <a:off x="12473099" y="1514475"/>
            <a:ext cx="4400327" cy="2476500"/>
          </a:xfrm>
          <a:prstGeom xmlns:a="http://schemas.openxmlformats.org/drawingml/2006/main" prst="rect">
            <a:avLst/>
          </a:prstGeom>
        </p:spPr>
      </p:pic>
      <p:sp>
        <p:nvSpPr>
          <p:cNvPr id="111" name="Tư vấn bằng giọng nói">
            <a:extLst xmlns:a="http://schemas.openxmlformats.org/drawingml/2006/main">
              <a:ext uri="{FF2B5EF4-FFF2-40B4-BE49-F238E27FC236}">
                <a16:creationId xmlns:a16="http://schemas.microsoft.com/office/drawing/2014/main" id="{D89C71B4-1536-405A-9E7B-51FF8327FCB0}"/>
              </a:ext>
            </a:extLst>
          </p:cNvPr>
          <p:cNvSpPr>
            <a:spLocks xmlns:a="http://schemas.openxmlformats.org/drawingml/2006/main" noGrp="1"/>
          </p:cNvSpPr>
          <p:nvPr/>
        </p:nvSpPr>
        <p:spPr>
          <a:xfrm xmlns:a="http://schemas.openxmlformats.org/drawingml/2006/main">
            <a:off x="12344400" y="4210050"/>
            <a:ext cx="4619625" cy="6191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000" b="1">
                <a:solidFill>
                  <a:srgbClr val="E8C99A"/>
                </a:solidFill>
                <a:latin typeface="Arial"/>
                <a:ea typeface="Arial"/>
                <a:cs typeface="Arial"/>
              </a:rPr>
              <a:t>Tư vấn bằng giọng nói</a:t>
            </a:r>
          </a:p>
        </p:txBody>
      </p:sp>
      <p:pic>
        <p:nvPicPr>
          <p:cNvPr id="327" name="KeyAI visual 112"/>
          <p:cNvPicPr>
            <a:picLocks xmlns:a="http://schemas.openxmlformats.org/drawingml/2006/main" noChangeAspect="1"/>
          </p:cNvPicPr>
          <p:nvPr/>
        </p:nvPicPr>
        <p:blipFill>
          <a:blip xmlns:r="http://schemas.openxmlformats.org/officeDocument/2006/relationships" xmlns:a="http://schemas.openxmlformats.org/drawingml/2006/main" r:embed="Rb59656d36e194b4c"/>
          <a:stretch xmlns:a="http://schemas.openxmlformats.org/drawingml/2006/main">
            <a:fillRect l="0" t="0" r="0" b="0"/>
          </a:stretch>
        </p:blipFill>
        <p:spPr>
          <a:xfrm xmlns:a="http://schemas.openxmlformats.org/drawingml/2006/main">
            <a:off x="12473099" y="5667375"/>
            <a:ext cx="4400327" cy="2476500"/>
          </a:xfrm>
          <a:prstGeom xmlns:a="http://schemas.openxmlformats.org/drawingml/2006/main" prst="rect">
            <a:avLst/>
          </a:prstGeom>
        </p:spPr>
      </p:pic>
      <p:sp>
        <p:nvSpPr>
          <p:cNvPr id="113" name="Phiên dịch trực tiếp">
            <a:extLst xmlns:a="http://schemas.openxmlformats.org/drawingml/2006/main">
              <a:ext uri="{FF2B5EF4-FFF2-40B4-BE49-F238E27FC236}">
                <a16:creationId xmlns:a16="http://schemas.microsoft.com/office/drawing/2014/main" id="{A1D6298B-2319-4E9C-8305-73A4D2A84949}"/>
              </a:ext>
            </a:extLst>
          </p:cNvPr>
          <p:cNvSpPr>
            <a:spLocks xmlns:a="http://schemas.openxmlformats.org/drawingml/2006/main" noGrp="1"/>
          </p:cNvSpPr>
          <p:nvPr/>
        </p:nvSpPr>
        <p:spPr>
          <a:xfrm xmlns:a="http://schemas.openxmlformats.org/drawingml/2006/main">
            <a:off x="12344400" y="8362950"/>
            <a:ext cx="4619625" cy="6191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150" b="1">
                <a:solidFill>
                  <a:srgbClr val="E8C99A"/>
                </a:solidFill>
                <a:latin typeface="Arial"/>
                <a:ea typeface="Arial"/>
                <a:cs typeface="Arial"/>
              </a:rPr>
              <a:t>Phiên dịch trực tiếp</a:t>
            </a:r>
          </a:p>
        </p:txBody>
      </p:sp>
    </p:spTree>
    <p:extLst>
      <p:ext uri="{BB962C8B-B14F-4D97-AF65-F5344CB8AC3E}">
        <p14:creationId xmlns:p14="http://schemas.microsoft.com/office/powerpoint/2010/main" val="17090041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4" name="KeyAI visual 101"/>
          <p:cNvPicPr>
            <a:picLocks xmlns:a="http://schemas.openxmlformats.org/drawingml/2006/main" noChangeAspect="1"/>
          </p:cNvPicPr>
          <p:nvPr/>
        </p:nvPicPr>
        <p:blipFill>
          <a:blip xmlns:r="http://schemas.openxmlformats.org/officeDocument/2006/relationships" xmlns:a="http://schemas.openxmlformats.org/drawingml/2006/main" r:embed="Ra5dfd896f55646cc"/>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PHIÊN DỊCH GIỌNG NÓI THỜI GIAN THỰC">
            <a:extLst xmlns:a="http://schemas.openxmlformats.org/drawingml/2006/main">
              <a:ext uri="{FF2B5EF4-FFF2-40B4-BE49-F238E27FC236}">
                <a16:creationId xmlns:a16="http://schemas.microsoft.com/office/drawing/2014/main" id="{422AE97D-BF4B-471B-8B1E-70B1E27899AF}"/>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PHIÊN DỊCH GIỌNG NÓI THỜI GIAN THỰC</a:t>
            </a:r>
          </a:p>
        </p:txBody>
      </p:sp>
      <p:pic>
        <p:nvPicPr>
          <p:cNvPr id="116" name="KeyAI visual 103"/>
          <p:cNvPicPr>
            <a:picLocks xmlns:a="http://schemas.openxmlformats.org/drawingml/2006/main" noChangeAspect="1"/>
          </p:cNvPicPr>
          <p:nvPr/>
        </p:nvPicPr>
        <p:blipFill>
          <a:blip xmlns:r="http://schemas.openxmlformats.org/officeDocument/2006/relationships" xmlns:a="http://schemas.openxmlformats.org/drawingml/2006/main" r:embed="R73782b52090e47e4"/>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04">
            <a:extLst xmlns:a="http://schemas.openxmlformats.org/drawingml/2006/main">
              <a:ext uri="{FF2B5EF4-FFF2-40B4-BE49-F238E27FC236}">
                <a16:creationId xmlns:a16="http://schemas.microsoft.com/office/drawing/2014/main" id="{453D2924-E9FD-4AE6-9303-10874D7831AD}"/>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04</a:t>
            </a:r>
          </a:p>
        </p:txBody>
      </p:sp>
      <p:sp>
        <p:nvSpPr>
          <p:cNvPr id="105" name="Mỗi bên nói ngôn ngữ của mình">
            <a:extLst xmlns:a="http://schemas.openxmlformats.org/drawingml/2006/main">
              <a:ext uri="{FF2B5EF4-FFF2-40B4-BE49-F238E27FC236}">
                <a16:creationId xmlns:a16="http://schemas.microsoft.com/office/drawing/2014/main" id="{508F3325-7BC9-4988-8FC4-F96E527A6F7D}"/>
              </a:ext>
            </a:extLst>
          </p:cNvPr>
          <p:cNvSpPr>
            <a:spLocks xmlns:a="http://schemas.openxmlformats.org/drawingml/2006/main" noGrp="1"/>
          </p:cNvSpPr>
          <p:nvPr/>
        </p:nvSpPr>
        <p:spPr>
          <a:xfrm xmlns:a="http://schemas.openxmlformats.org/drawingml/2006/main">
            <a:off x="1028700" y="1790700"/>
            <a:ext cx="6667500" cy="19526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5400" b="1">
                <a:solidFill>
                  <a:srgbClr val="E8C99A"/>
                </a:solidFill>
                <a:latin typeface="Arial"/>
                <a:ea typeface="Arial"/>
                <a:cs typeface="Arial"/>
              </a:rPr>
              <a:t>Mỗi bên nói ngôn ngữ của mình</a:t>
            </a:r>
          </a:p>
        </p:txBody>
      </p:sp>
      <p:sp>
        <p:nvSpPr>
          <p:cNvPr id="106" name="Hiển thị nguyên văn và bản dịch">
            <a:extLst xmlns:a="http://schemas.openxmlformats.org/drawingml/2006/main">
              <a:ext uri="{FF2B5EF4-FFF2-40B4-BE49-F238E27FC236}">
                <a16:creationId xmlns:a16="http://schemas.microsoft.com/office/drawing/2014/main" id="{F3260DC0-32CB-47D1-AFB6-E5CD434EF250}"/>
              </a:ext>
            </a:extLst>
          </p:cNvPr>
          <p:cNvSpPr>
            <a:spLocks xmlns:a="http://schemas.openxmlformats.org/drawingml/2006/main" noGrp="1"/>
          </p:cNvSpPr>
          <p:nvPr/>
        </p:nvSpPr>
        <p:spPr>
          <a:xfrm xmlns:a="http://schemas.openxmlformats.org/drawingml/2006/main">
            <a:off x="1028700" y="4286250"/>
            <a:ext cx="5619750" cy="6667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775" b="0">
                <a:solidFill>
                  <a:srgbClr val="F4F0E9"/>
                </a:solidFill>
                <a:latin typeface="Arial"/>
                <a:ea typeface="Arial"/>
                <a:cs typeface="Arial"/>
              </a:rPr>
              <a:t>Hiển thị nguyên văn và bản dịch</a:t>
            </a:r>
          </a:p>
        </p:txBody>
      </p:sp>
      <p:sp>
        <p:nvSpPr>
          <p:cNvPr id="107" name="Phát giọng nói để dễ hiểu hơn">
            <a:extLst xmlns:a="http://schemas.openxmlformats.org/drawingml/2006/main">
              <a:ext uri="{FF2B5EF4-FFF2-40B4-BE49-F238E27FC236}">
                <a16:creationId xmlns:a16="http://schemas.microsoft.com/office/drawing/2014/main" id="{408C30EC-83B9-451D-9A37-5DD8346FB91F}"/>
              </a:ext>
            </a:extLst>
          </p:cNvPr>
          <p:cNvSpPr>
            <a:spLocks xmlns:a="http://schemas.openxmlformats.org/drawingml/2006/main" noGrp="1"/>
          </p:cNvSpPr>
          <p:nvPr/>
        </p:nvSpPr>
        <p:spPr>
          <a:xfrm xmlns:a="http://schemas.openxmlformats.org/drawingml/2006/main">
            <a:off x="1028700" y="5238750"/>
            <a:ext cx="5619750" cy="6667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850" b="0">
                <a:solidFill>
                  <a:srgbClr val="F4F0E9"/>
                </a:solidFill>
                <a:latin typeface="Arial"/>
                <a:ea typeface="Arial"/>
                <a:cs typeface="Arial"/>
              </a:rPr>
              <a:t>Phát giọng nói để dễ hiểu hơn</a:t>
            </a:r>
          </a:p>
        </p:txBody>
      </p:sp>
      <p:sp>
        <p:nvSpPr>
          <p:cNvPr id="108" name="Đối chiếu mã sản phẩm, số liệu và yêu cầ">
            <a:extLst xmlns:a="http://schemas.openxmlformats.org/drawingml/2006/main">
              <a:ext uri="{FF2B5EF4-FFF2-40B4-BE49-F238E27FC236}">
                <a16:creationId xmlns:a16="http://schemas.microsoft.com/office/drawing/2014/main" id="{6286ADA4-3B71-43A9-9E86-0C13346C0DDA}"/>
              </a:ext>
            </a:extLst>
          </p:cNvPr>
          <p:cNvSpPr>
            <a:spLocks xmlns:a="http://schemas.openxmlformats.org/drawingml/2006/main" noGrp="1"/>
          </p:cNvSpPr>
          <p:nvPr/>
        </p:nvSpPr>
        <p:spPr>
          <a:xfrm xmlns:a="http://schemas.openxmlformats.org/drawingml/2006/main">
            <a:off x="1028700" y="6572250"/>
            <a:ext cx="5238750" cy="13335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700" b="0">
                <a:solidFill>
                  <a:srgbClr val="C8C0B6"/>
                </a:solidFill>
                <a:latin typeface="Arial"/>
                <a:ea typeface="Arial"/>
                <a:cs typeface="Arial"/>
              </a:rPr>
              <a:t>Đối chiếu mã sản phẩm, số liệu và yêu cầu ngay tại chỗ</a:t>
            </a:r>
          </a:p>
        </p:txBody>
      </p:sp>
      <p:pic>
        <p:nvPicPr>
          <p:cNvPr id="122" name="KeyAI visual 109"/>
          <p:cNvPicPr>
            <a:picLocks xmlns:a="http://schemas.openxmlformats.org/drawingml/2006/main" noChangeAspect="1"/>
          </p:cNvPicPr>
          <p:nvPr/>
        </p:nvPicPr>
        <p:blipFill>
          <a:blip xmlns:r="http://schemas.openxmlformats.org/officeDocument/2006/relationships" xmlns:a="http://schemas.openxmlformats.org/drawingml/2006/main" r:embed="R30dc5a16dab7462f"/>
          <a:stretch xmlns:a="http://schemas.openxmlformats.org/drawingml/2006/main">
            <a:fillRect l="0" t="0" r="0" b="0"/>
          </a:stretch>
        </p:blipFill>
        <p:spPr>
          <a:xfrm xmlns:a="http://schemas.openxmlformats.org/drawingml/2006/main">
            <a:off x="7000875" y="2690437"/>
            <a:ext cx="10477500" cy="5896727"/>
          </a:xfrm>
          <a:prstGeom xmlns:a="http://schemas.openxmlformats.org/drawingml/2006/main" prst="rect">
            <a:avLst/>
          </a:prstGeom>
        </p:spPr>
      </p:pic>
      <p:sp>
        <p:nvSpPr>
          <p:cNvPr id="110" name="Giao diện phiên dịch: các nút thường dùn">
            <a:extLst xmlns:a="http://schemas.openxmlformats.org/drawingml/2006/main">
              <a:ext uri="{FF2B5EF4-FFF2-40B4-BE49-F238E27FC236}">
                <a16:creationId xmlns:a16="http://schemas.microsoft.com/office/drawing/2014/main" id="{E2F3A6D5-5A1E-4C7C-BAD9-A92CC7656522}"/>
              </a:ext>
            </a:extLst>
          </p:cNvPr>
          <p:cNvSpPr>
            <a:spLocks xmlns:a="http://schemas.openxmlformats.org/drawingml/2006/main" noGrp="1"/>
          </p:cNvSpPr>
          <p:nvPr/>
        </p:nvSpPr>
        <p:spPr>
          <a:xfrm xmlns:a="http://schemas.openxmlformats.org/drawingml/2006/main">
            <a:off x="1028700" y="9572625"/>
            <a:ext cx="13811250"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Arial"/>
                <a:ea typeface="Arial"/>
                <a:cs typeface="Arial"/>
              </a:rPr>
              <a:t>Giao diện phiên dịch: các nút thường dùng nằm phía dưới.</a:t>
            </a:r>
          </a:p>
        </p:txBody>
      </p:sp>
    </p:spTree>
    <p:extLst>
      <p:ext uri="{BB962C8B-B14F-4D97-AF65-F5344CB8AC3E}">
        <p14:creationId xmlns:p14="http://schemas.microsoft.com/office/powerpoint/2010/main" val="1709942770"/>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389" name="KeyAI visual 101"/>
          <p:cNvPicPr>
            <a:picLocks xmlns:a="http://schemas.openxmlformats.org/drawingml/2006/main" noChangeAspect="1"/>
          </p:cNvPicPr>
          <p:nvPr/>
        </p:nvPicPr>
        <p:blipFill>
          <a:blip xmlns:r="http://schemas.openxmlformats.org/officeDocument/2006/relationships" xmlns:a="http://schemas.openxmlformats.org/drawingml/2006/main" r:embed="R39467d4b6d194032"/>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381" name="Google Shape;381;p17">
            <a:extLst xmlns:a="http://schemas.openxmlformats.org/drawingml/2006/main">
              <a:ext uri="{FF2B5EF4-FFF2-40B4-BE49-F238E27FC236}">
                <a16:creationId xmlns:a16="http://schemas.microsoft.com/office/drawing/2014/main" id="{00216165-0481-4077-8107-A25B133C7CDD}"/>
              </a:ext>
            </a:extLst>
          </p:cNvPr>
          <p:cNvSpPr>
            <a:spLocks xmlns:a="http://schemas.openxmlformats.org/drawingml/2006/main" noGrp="1"/>
          </p:cNvSpPr>
          <p:nvPr/>
        </p:nvSpPr>
        <p:spPr>
          <a:xfrm xmlns:a="http://schemas.openxmlformats.org/drawingml/2006/main" rot="0" flipH="0" flipV="0">
            <a:off x="5880367" y="5419620"/>
            <a:ext cx="4552015" cy="3676161"/>
          </a:xfrm>
          <a:custGeom xmlns:a="http://schemas.openxmlformats.org/drawingml/2006/main">
            <a:rect l="l" t="t" r="r" b="b"/>
            <a:pathLst>
              <a:path w="807107" h="651811">
                <a:moveTo>
                  <a:pt x="86739" y="0"/>
                </a:moveTo>
                <a:lnTo>
                  <a:pt x="720367" y="0"/>
                </a:lnTo>
                <a:cubicBezTo>
                  <a:pt x="768272" y="0"/>
                  <a:pt x="807107" y="38834"/>
                  <a:pt x="807107" y="86739"/>
                </a:cubicBezTo>
                <a:lnTo>
                  <a:pt x="807107" y="565072"/>
                </a:lnTo>
                <a:cubicBezTo>
                  <a:pt x="807107" y="612977"/>
                  <a:pt x="768272" y="651811"/>
                  <a:pt x="720367" y="651811"/>
                </a:cubicBezTo>
                <a:lnTo>
                  <a:pt x="86739" y="651811"/>
                </a:lnTo>
                <a:cubicBezTo>
                  <a:pt x="38834" y="651811"/>
                  <a:pt x="0" y="612977"/>
                  <a:pt x="0" y="565072"/>
                </a:cubicBezTo>
                <a:lnTo>
                  <a:pt x="0" y="86739"/>
                </a:lnTo>
                <a:cubicBezTo>
                  <a:pt x="0" y="38834"/>
                  <a:pt x="38834" y="0"/>
                  <a:pt x="86739" y="0"/>
                </a:cubicBezTo>
                <a:close/>
              </a:path>
            </a:pathLst>
          </a:custGeom>
          <a:solidFill xmlns:a="http://schemas.openxmlformats.org/drawingml/2006/main">
            <a:srgbClr val="000000">
              <a:alpha val="0"/>
            </a:srgbClr>
          </a:solidFill>
          <a:ln xmlns:a="http://schemas.openxmlformats.org/drawingml/2006/main" w="19050" cmpd="sng">
            <a:solidFill>
              <a:srgbClr val="E8C99A"/>
            </a:solidFill>
            <a:prstDash val="solid"/>
            <a:headEnd type="none" w="sm" len="sm"/>
            <a:tailEnd type="none" w="sm" len="sm"/>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382" name="Google Shape;382;p17">
            <a:extLst xmlns:a="http://schemas.openxmlformats.org/drawingml/2006/main">
              <a:ext uri="{FF2B5EF4-FFF2-40B4-BE49-F238E27FC236}">
                <a16:creationId xmlns:a16="http://schemas.microsoft.com/office/drawing/2014/main" id="{5CAF1D0E-5E15-432B-BD43-1B36C2B5C7B1}"/>
              </a:ext>
            </a:extLst>
          </p:cNvPr>
          <p:cNvSpPr>
            <a:spLocks xmlns:a="http://schemas.openxmlformats.org/drawingml/2006/main" noGrp="1"/>
          </p:cNvSpPr>
          <p:nvPr/>
        </p:nvSpPr>
        <p:spPr>
          <a:xfrm xmlns:a="http://schemas.openxmlformats.org/drawingml/2006/main" rot="0" flipH="0" flipV="0">
            <a:off x="5880367" y="5151019"/>
            <a:ext cx="4552015" cy="3944762"/>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163333"/>
              </a:lnSpc>
              <a:spcBef>
                <a:spcPts val="0"/>
              </a:spcBef>
              <a:spcAft>
                <a:spcPts val="0"/>
              </a:spcAft>
              <a:buNone/>
            </a:pPr>
            <a:r>
              <a:t/>
            </a:r>
            <a:endParaRPr sz="1800" b="0" i="0" u="none" cap="none">
              <a:solidFill>
                <a:schemeClr val="dk1"/>
              </a:solidFill>
              <a:latin typeface="Calibri"/>
              <a:ea typeface="Calibri"/>
              <a:cs typeface="Calibri"/>
            </a:endParaRPr>
          </a:p>
        </p:txBody>
      </p:sp>
      <p:sp>
        <p:nvSpPr>
          <p:cNvPr id="384" name="Google Shape;384;p17">
            <a:extLst xmlns:a="http://schemas.openxmlformats.org/drawingml/2006/main">
              <a:ext uri="{FF2B5EF4-FFF2-40B4-BE49-F238E27FC236}">
                <a16:creationId xmlns:a16="http://schemas.microsoft.com/office/drawing/2014/main" id="{27626C23-67E3-488E-9B31-6ADE726A2BDE}"/>
              </a:ext>
            </a:extLst>
          </p:cNvPr>
          <p:cNvSpPr>
            <a:spLocks xmlns:a="http://schemas.openxmlformats.org/drawingml/2006/main" noGrp="1"/>
          </p:cNvSpPr>
          <p:nvPr/>
        </p:nvSpPr>
        <p:spPr>
          <a:xfrm xmlns:a="http://schemas.openxmlformats.org/drawingml/2006/main" rot="0" flipH="0" flipV="0">
            <a:off x="1028700" y="5419620"/>
            <a:ext cx="4552015" cy="3676161"/>
          </a:xfrm>
          <a:custGeom xmlns:a="http://schemas.openxmlformats.org/drawingml/2006/main">
            <a:rect l="l" t="t" r="r" b="b"/>
            <a:pathLst>
              <a:path w="807107" h="651811">
                <a:moveTo>
                  <a:pt x="86739" y="0"/>
                </a:moveTo>
                <a:lnTo>
                  <a:pt x="720367" y="0"/>
                </a:lnTo>
                <a:cubicBezTo>
                  <a:pt x="768272" y="0"/>
                  <a:pt x="807107" y="38834"/>
                  <a:pt x="807107" y="86739"/>
                </a:cubicBezTo>
                <a:lnTo>
                  <a:pt x="807107" y="565072"/>
                </a:lnTo>
                <a:cubicBezTo>
                  <a:pt x="807107" y="612977"/>
                  <a:pt x="768272" y="651811"/>
                  <a:pt x="720367" y="651811"/>
                </a:cubicBezTo>
                <a:lnTo>
                  <a:pt x="86739" y="651811"/>
                </a:lnTo>
                <a:cubicBezTo>
                  <a:pt x="38834" y="651811"/>
                  <a:pt x="0" y="612977"/>
                  <a:pt x="0" y="565072"/>
                </a:cubicBezTo>
                <a:lnTo>
                  <a:pt x="0" y="86739"/>
                </a:lnTo>
                <a:cubicBezTo>
                  <a:pt x="0" y="38834"/>
                  <a:pt x="38834" y="0"/>
                  <a:pt x="86739" y="0"/>
                </a:cubicBezTo>
                <a:close/>
              </a:path>
            </a:pathLst>
          </a:custGeom>
          <a:solidFill xmlns:a="http://schemas.openxmlformats.org/drawingml/2006/main">
            <a:srgbClr val="000000">
              <a:alpha val="0"/>
            </a:srgbClr>
          </a:solidFill>
          <a:ln xmlns:a="http://schemas.openxmlformats.org/drawingml/2006/main" w="19050" cmpd="sng">
            <a:solidFill>
              <a:srgbClr val="E8C99A"/>
            </a:solidFill>
            <a:prstDash val="solid"/>
            <a:headEnd type="none" w="sm" len="sm"/>
            <a:tailEnd type="none" w="sm" len="sm"/>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385" name="Google Shape;385;p17">
            <a:extLst xmlns:a="http://schemas.openxmlformats.org/drawingml/2006/main">
              <a:ext uri="{FF2B5EF4-FFF2-40B4-BE49-F238E27FC236}">
                <a16:creationId xmlns:a16="http://schemas.microsoft.com/office/drawing/2014/main" id="{40CD7F79-37DE-4F86-86FF-818ABC11FBB7}"/>
              </a:ext>
            </a:extLst>
          </p:cNvPr>
          <p:cNvSpPr>
            <a:spLocks xmlns:a="http://schemas.openxmlformats.org/drawingml/2006/main" noGrp="1"/>
          </p:cNvSpPr>
          <p:nvPr/>
        </p:nvSpPr>
        <p:spPr>
          <a:xfrm xmlns:a="http://schemas.openxmlformats.org/drawingml/2006/main" rot="0" flipH="0" flipV="0">
            <a:off x="1028700" y="5151019"/>
            <a:ext cx="4552015" cy="3944762"/>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163333"/>
              </a:lnSpc>
              <a:spcBef>
                <a:spcPts val="0"/>
              </a:spcBef>
              <a:spcAft>
                <a:spcPts val="0"/>
              </a:spcAft>
              <a:buNone/>
            </a:pPr>
            <a:r>
              <a:t/>
            </a:r>
            <a:endParaRPr sz="1800" b="0" i="0" u="none" cap="none">
              <a:solidFill>
                <a:schemeClr val="dk1"/>
              </a:solidFill>
              <a:latin typeface="Calibri"/>
              <a:ea typeface="Calibri"/>
              <a:cs typeface="Calibri"/>
            </a:endParaRPr>
          </a:p>
        </p:txBody>
      </p:sp>
      <p:sp>
        <p:nvSpPr>
          <p:cNvPr id="102" name="GỢI Ý TRẢ LỜI">
            <a:extLst xmlns:a="http://schemas.openxmlformats.org/drawingml/2006/main">
              <a:ext uri="{FF2B5EF4-FFF2-40B4-BE49-F238E27FC236}">
                <a16:creationId xmlns:a16="http://schemas.microsoft.com/office/drawing/2014/main" id="{A0EC60E8-85CC-4DAA-B95C-790BF2846239}"/>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GỢI Ý TRẢ LỜI</a:t>
            </a:r>
          </a:p>
        </p:txBody>
      </p:sp>
      <p:pic>
        <p:nvPicPr>
          <p:cNvPr id="395" name="KeyAI visual 103"/>
          <p:cNvPicPr>
            <a:picLocks xmlns:a="http://schemas.openxmlformats.org/drawingml/2006/main" noChangeAspect="1"/>
          </p:cNvPicPr>
          <p:nvPr/>
        </p:nvPicPr>
        <p:blipFill>
          <a:blip xmlns:r="http://schemas.openxmlformats.org/officeDocument/2006/relationships" xmlns:a="http://schemas.openxmlformats.org/drawingml/2006/main" r:embed="Rb788e19c908c4c06"/>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05">
            <a:extLst xmlns:a="http://schemas.openxmlformats.org/drawingml/2006/main">
              <a:ext uri="{FF2B5EF4-FFF2-40B4-BE49-F238E27FC236}">
                <a16:creationId xmlns:a16="http://schemas.microsoft.com/office/drawing/2014/main" id="{268F92F9-425A-4822-9C31-FCFECCA2A811}"/>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05</a:t>
            </a:r>
          </a:p>
        </p:txBody>
      </p:sp>
      <p:sp>
        <p:nvSpPr>
          <p:cNvPr id="105" name="Hiểu câu hỏi,&#10;có tài liệu để trả lời">
            <a:extLst xmlns:a="http://schemas.openxmlformats.org/drawingml/2006/main">
              <a:ext uri="{FF2B5EF4-FFF2-40B4-BE49-F238E27FC236}">
                <a16:creationId xmlns:a16="http://schemas.microsoft.com/office/drawing/2014/main" id="{F953CD65-FB9F-4A47-8A5F-2A39346CA650}"/>
              </a:ext>
            </a:extLst>
          </p:cNvPr>
          <p:cNvSpPr>
            <a:spLocks xmlns:a="http://schemas.openxmlformats.org/drawingml/2006/main" noGrp="1"/>
          </p:cNvSpPr>
          <p:nvPr/>
        </p:nvSpPr>
        <p:spPr>
          <a:xfrm xmlns:a="http://schemas.openxmlformats.org/drawingml/2006/main">
            <a:off x="1028700" y="1543050"/>
            <a:ext cx="7143750" cy="19050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4875" b="1">
                <a:solidFill>
                  <a:srgbClr val="E8C99A"/>
                </a:solidFill>
                <a:latin typeface="Arial"/>
                <a:ea typeface="Arial"/>
                <a:cs typeface="Arial"/>
              </a:rPr>
              <a:t>Hiểu câu hỏi,</a:t>
            </a:r>
          </a:p>
          <a:p xmlns:a="http://schemas.openxmlformats.org/drawingml/2006/main">
            <a:pPr algn="l">
              <a:lnSpc>
                <a:spcPct val="115000"/>
              </a:lnSpc>
              <a:buNone/>
            </a:pPr>
            <a:r>
              <a:rPr sz="4875" b="1">
                <a:solidFill>
                  <a:srgbClr val="E8C99A"/>
                </a:solidFill>
                <a:latin typeface="Arial"/>
                <a:ea typeface="Arial"/>
                <a:cs typeface="Arial"/>
              </a:rPr>
              <a:t>có tài liệu để trả lời</a:t>
            </a:r>
          </a:p>
        </p:txBody>
      </p:sp>
      <p:sp>
        <p:nvSpPr>
          <p:cNvPr id="106" name="Nhân viên tham khảo tài liệu doanh nghiệ">
            <a:extLst xmlns:a="http://schemas.openxmlformats.org/drawingml/2006/main">
              <a:ext uri="{FF2B5EF4-FFF2-40B4-BE49-F238E27FC236}">
                <a16:creationId xmlns:a16="http://schemas.microsoft.com/office/drawing/2014/main" id="{BF8371A5-1249-40ED-90F5-616E9113AA4D}"/>
              </a:ext>
            </a:extLst>
          </p:cNvPr>
          <p:cNvSpPr>
            <a:spLocks xmlns:a="http://schemas.openxmlformats.org/drawingml/2006/main" noGrp="1"/>
          </p:cNvSpPr>
          <p:nvPr/>
        </p:nvSpPr>
        <p:spPr>
          <a:xfrm xmlns:a="http://schemas.openxmlformats.org/drawingml/2006/main">
            <a:off x="1028700" y="3781425"/>
            <a:ext cx="6667500" cy="11906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700" b="0">
                <a:solidFill>
                  <a:srgbClr val="F4F0E9"/>
                </a:solidFill>
                <a:latin typeface="Arial"/>
                <a:ea typeface="Arial"/>
                <a:cs typeface="Arial"/>
              </a:rPr>
              <a:t>Nhân viên tham khảo tài liệu doanh nghiệp khi khách hỏi chi tiết.</a:t>
            </a:r>
          </a:p>
        </p:txBody>
      </p:sp>
      <p:pic>
        <p:nvPicPr>
          <p:cNvPr id="399" name="KeyAI visual 107"/>
          <p:cNvPicPr>
            <a:picLocks xmlns:a="http://schemas.openxmlformats.org/drawingml/2006/main" noChangeAspect="1"/>
          </p:cNvPicPr>
          <p:nvPr/>
        </p:nvPicPr>
        <p:blipFill>
          <a:blip xmlns:r="http://schemas.openxmlformats.org/officeDocument/2006/relationships" xmlns:a="http://schemas.openxmlformats.org/drawingml/2006/main" r:embed="R47eafabe2de4460c"/>
          <a:stretch xmlns:a="http://schemas.openxmlformats.org/drawingml/2006/main">
            <a:fillRect l="0" t="0" r="0" b="0"/>
          </a:stretch>
        </p:blipFill>
        <p:spPr>
          <a:xfrm xmlns:a="http://schemas.openxmlformats.org/drawingml/2006/main">
            <a:off x="10744200" y="1744775"/>
            <a:ext cx="6543675" cy="3682774"/>
          </a:xfrm>
          <a:prstGeom xmlns:a="http://schemas.openxmlformats.org/drawingml/2006/main" prst="rect">
            <a:avLst/>
          </a:prstGeom>
        </p:spPr>
      </p:pic>
      <p:sp>
        <p:nvSpPr>
          <p:cNvPr id="108" name="Khách đặt câu hỏi">
            <a:extLst xmlns:a="http://schemas.openxmlformats.org/drawingml/2006/main">
              <a:ext uri="{FF2B5EF4-FFF2-40B4-BE49-F238E27FC236}">
                <a16:creationId xmlns:a16="http://schemas.microsoft.com/office/drawing/2014/main" id="{4A527D18-A115-4E64-9383-1FB68DCB50F9}"/>
              </a:ext>
            </a:extLst>
          </p:cNvPr>
          <p:cNvSpPr>
            <a:spLocks xmlns:a="http://schemas.openxmlformats.org/drawingml/2006/main" noGrp="1"/>
          </p:cNvSpPr>
          <p:nvPr/>
        </p:nvSpPr>
        <p:spPr>
          <a:xfrm xmlns:a="http://schemas.openxmlformats.org/drawingml/2006/main">
            <a:off x="1352550" y="5724525"/>
            <a:ext cx="3905250" cy="6286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225" b="1">
                <a:solidFill>
                  <a:srgbClr val="E8C99A"/>
                </a:solidFill>
                <a:latin typeface="Arial"/>
                <a:ea typeface="Arial"/>
                <a:cs typeface="Arial"/>
              </a:rPr>
              <a:t>Khách đặt câu hỏi</a:t>
            </a:r>
          </a:p>
        </p:txBody>
      </p:sp>
      <p:sp>
        <p:nvSpPr>
          <p:cNvPr id="109" name="Chọn thông số nào?&#10;Chính sách dịch vụ ra">
            <a:extLst xmlns:a="http://schemas.openxmlformats.org/drawingml/2006/main">
              <a:ext uri="{FF2B5EF4-FFF2-40B4-BE49-F238E27FC236}">
                <a16:creationId xmlns:a16="http://schemas.microsoft.com/office/drawing/2014/main" id="{15D2E88E-9C14-4D07-9461-C0A59DFBE890}"/>
              </a:ext>
            </a:extLst>
          </p:cNvPr>
          <p:cNvSpPr>
            <a:spLocks xmlns:a="http://schemas.openxmlformats.org/drawingml/2006/main" noGrp="1"/>
          </p:cNvSpPr>
          <p:nvPr/>
        </p:nvSpPr>
        <p:spPr>
          <a:xfrm xmlns:a="http://schemas.openxmlformats.org/drawingml/2006/main">
            <a:off x="1352550" y="6762750"/>
            <a:ext cx="3829050" cy="13811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625" b="0">
                <a:solidFill>
                  <a:srgbClr val="F4F0E9"/>
                </a:solidFill>
                <a:latin typeface="Arial"/>
                <a:ea typeface="Arial"/>
                <a:cs typeface="Arial"/>
              </a:rPr>
              <a:t>Chọn thông số nào?</a:t>
            </a:r>
          </a:p>
          <a:p xmlns:a="http://schemas.openxmlformats.org/drawingml/2006/main">
            <a:pPr algn="l">
              <a:lnSpc>
                <a:spcPct val="115000"/>
              </a:lnSpc>
              <a:buNone/>
            </a:pPr>
            <a:r>
              <a:rPr sz="2625" b="0">
                <a:solidFill>
                  <a:srgbClr val="F4F0E9"/>
                </a:solidFill>
                <a:latin typeface="Arial"/>
                <a:ea typeface="Arial"/>
                <a:cs typeface="Arial"/>
              </a:rPr>
              <a:t>Chính sách dịch vụ ra sao?</a:t>
            </a:r>
          </a:p>
        </p:txBody>
      </p:sp>
      <p:sp>
        <p:nvSpPr>
          <p:cNvPr id="110" name="Gợi ý trả lời">
            <a:extLst xmlns:a="http://schemas.openxmlformats.org/drawingml/2006/main">
              <a:ext uri="{FF2B5EF4-FFF2-40B4-BE49-F238E27FC236}">
                <a16:creationId xmlns:a16="http://schemas.microsoft.com/office/drawing/2014/main" id="{42F39986-DB42-43C3-B0F3-15169DE35AE8}"/>
              </a:ext>
            </a:extLst>
          </p:cNvPr>
          <p:cNvSpPr>
            <a:spLocks xmlns:a="http://schemas.openxmlformats.org/drawingml/2006/main" noGrp="1"/>
          </p:cNvSpPr>
          <p:nvPr/>
        </p:nvSpPr>
        <p:spPr>
          <a:xfrm xmlns:a="http://schemas.openxmlformats.org/drawingml/2006/main">
            <a:off x="6191250" y="5724525"/>
            <a:ext cx="3914775" cy="6286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300" b="1">
                <a:solidFill>
                  <a:srgbClr val="E8C99A"/>
                </a:solidFill>
                <a:latin typeface="Arial"/>
                <a:ea typeface="Arial"/>
                <a:cs typeface="Arial"/>
              </a:rPr>
              <a:t>Gợi ý trả lời</a:t>
            </a:r>
          </a:p>
        </p:txBody>
      </p:sp>
      <p:sp>
        <p:nvSpPr>
          <p:cNvPr id="111" name="Tra cứu tài liệu liên quan&#10;Nhân viên kiể">
            <a:extLst xmlns:a="http://schemas.openxmlformats.org/drawingml/2006/main">
              <a:ext uri="{FF2B5EF4-FFF2-40B4-BE49-F238E27FC236}">
                <a16:creationId xmlns:a16="http://schemas.microsoft.com/office/drawing/2014/main" id="{A6462842-3726-42F0-8EE3-9F198A942544}"/>
              </a:ext>
            </a:extLst>
          </p:cNvPr>
          <p:cNvSpPr>
            <a:spLocks xmlns:a="http://schemas.openxmlformats.org/drawingml/2006/main" noGrp="1"/>
          </p:cNvSpPr>
          <p:nvPr/>
        </p:nvSpPr>
        <p:spPr>
          <a:xfrm xmlns:a="http://schemas.openxmlformats.org/drawingml/2006/main">
            <a:off x="6191250" y="6762750"/>
            <a:ext cx="3829050" cy="13811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475" b="0">
                <a:solidFill>
                  <a:srgbClr val="F4F0E9"/>
                </a:solidFill>
                <a:latin typeface="Arial"/>
                <a:ea typeface="Arial"/>
                <a:cs typeface="Arial"/>
              </a:rPr>
              <a:t>Tra cứu tài liệu liên quan</a:t>
            </a:r>
          </a:p>
          <a:p xmlns:a="http://schemas.openxmlformats.org/drawingml/2006/main">
            <a:pPr algn="l">
              <a:lnSpc>
                <a:spcPct val="115000"/>
              </a:lnSpc>
              <a:buNone/>
            </a:pPr>
            <a:r>
              <a:rPr sz="2475" b="0">
                <a:solidFill>
                  <a:srgbClr val="F4F0E9"/>
                </a:solidFill>
                <a:latin typeface="Arial"/>
                <a:ea typeface="Arial"/>
                <a:cs typeface="Arial"/>
              </a:rPr>
              <a:t>Nhân viên kiểm tra rồi trả lời</a:t>
            </a:r>
          </a:p>
        </p:txBody>
      </p:sp>
      <p:sp>
        <p:nvSpPr>
          <p:cNvPr id="112" name="Chỉ hiển thị, không tự đọc">
            <a:extLst xmlns:a="http://schemas.openxmlformats.org/drawingml/2006/main">
              <a:ext uri="{FF2B5EF4-FFF2-40B4-BE49-F238E27FC236}">
                <a16:creationId xmlns:a16="http://schemas.microsoft.com/office/drawing/2014/main" id="{A1C7B9DF-C0FE-4BA4-8488-49897719CCC3}"/>
              </a:ext>
            </a:extLst>
          </p:cNvPr>
          <p:cNvSpPr>
            <a:spLocks xmlns:a="http://schemas.openxmlformats.org/drawingml/2006/main" noGrp="1"/>
          </p:cNvSpPr>
          <p:nvPr/>
        </p:nvSpPr>
        <p:spPr>
          <a:xfrm xmlns:a="http://schemas.openxmlformats.org/drawingml/2006/main">
            <a:off x="11334750" y="7362825"/>
            <a:ext cx="5905500" cy="6667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225" b="1">
                <a:solidFill>
                  <a:srgbClr val="E8C99A"/>
                </a:solidFill>
                <a:latin typeface="Arial"/>
                <a:ea typeface="Arial"/>
                <a:cs typeface="Arial"/>
              </a:rPr>
              <a:t>Chỉ hiển thị, không tự đọc</a:t>
            </a:r>
          </a:p>
        </p:txBody>
      </p:sp>
      <p:sp>
        <p:nvSpPr>
          <p:cNvPr id="113" name="Nhân viên quyết định cách trả lời.">
            <a:extLst xmlns:a="http://schemas.openxmlformats.org/drawingml/2006/main">
              <a:ext uri="{FF2B5EF4-FFF2-40B4-BE49-F238E27FC236}">
                <a16:creationId xmlns:a16="http://schemas.microsoft.com/office/drawing/2014/main" id="{4497409E-2EFB-4AC8-B4D5-BBA1F7DAF85C}"/>
              </a:ext>
            </a:extLst>
          </p:cNvPr>
          <p:cNvSpPr>
            <a:spLocks xmlns:a="http://schemas.openxmlformats.org/drawingml/2006/main" noGrp="1"/>
          </p:cNvSpPr>
          <p:nvPr/>
        </p:nvSpPr>
        <p:spPr>
          <a:xfrm xmlns:a="http://schemas.openxmlformats.org/drawingml/2006/main">
            <a:off x="11334750" y="8324850"/>
            <a:ext cx="5905500" cy="5715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250" b="0">
                <a:solidFill>
                  <a:srgbClr val="C8C0B6"/>
                </a:solidFill>
                <a:latin typeface="Arial"/>
                <a:ea typeface="Arial"/>
                <a:cs typeface="Arial"/>
              </a:rPr>
              <a:t>Nhân viên quyết định cách trả lời.</a:t>
            </a:r>
          </a:p>
        </p:txBody>
      </p:sp>
    </p:spTree>
    <p:extLst>
      <p:ext uri="{BB962C8B-B14F-4D97-AF65-F5344CB8AC3E}">
        <p14:creationId xmlns:p14="http://schemas.microsoft.com/office/powerpoint/2010/main" val="8352256"/>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4" name="KeyAI visual 101"/>
          <p:cNvPicPr>
            <a:picLocks xmlns:a="http://schemas.openxmlformats.org/drawingml/2006/main" noChangeAspect="1"/>
          </p:cNvPicPr>
          <p:nvPr/>
        </p:nvPicPr>
        <p:blipFill>
          <a:blip xmlns:r="http://schemas.openxmlformats.org/officeDocument/2006/relationships" xmlns:a="http://schemas.openxmlformats.org/drawingml/2006/main" r:embed="R6fd407d2ab79442c"/>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CƠ SỞ DỮ LIỆU VECTƠ CỤC BỘ">
            <a:extLst xmlns:a="http://schemas.openxmlformats.org/drawingml/2006/main">
              <a:ext uri="{FF2B5EF4-FFF2-40B4-BE49-F238E27FC236}">
                <a16:creationId xmlns:a16="http://schemas.microsoft.com/office/drawing/2014/main" id="{0929D02E-EFB7-4A31-9702-22FE84154FCA}"/>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CƠ SỞ DỮ LIỆU VECTƠ CỤC BỘ</a:t>
            </a:r>
          </a:p>
        </p:txBody>
      </p:sp>
      <p:pic>
        <p:nvPicPr>
          <p:cNvPr id="116" name="KeyAI visual 103"/>
          <p:cNvPicPr>
            <a:picLocks xmlns:a="http://schemas.openxmlformats.org/drawingml/2006/main" noChangeAspect="1"/>
          </p:cNvPicPr>
          <p:nvPr/>
        </p:nvPicPr>
        <p:blipFill>
          <a:blip xmlns:r="http://schemas.openxmlformats.org/officeDocument/2006/relationships" xmlns:a="http://schemas.openxmlformats.org/drawingml/2006/main" r:embed="R91b0709630894ddd"/>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06">
            <a:extLst xmlns:a="http://schemas.openxmlformats.org/drawingml/2006/main">
              <a:ext uri="{FF2B5EF4-FFF2-40B4-BE49-F238E27FC236}">
                <a16:creationId xmlns:a16="http://schemas.microsoft.com/office/drawing/2014/main" id="{8486B0D5-0AA1-4152-8BB2-D00F587F3A7D}"/>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06</a:t>
            </a:r>
          </a:p>
        </p:txBody>
      </p:sp>
      <p:sp>
        <p:nvSpPr>
          <p:cNvPr id="105" name="Tập hợp tài liệu vào kho tri thức cục bộ">
            <a:extLst xmlns:a="http://schemas.openxmlformats.org/drawingml/2006/main">
              <a:ext uri="{FF2B5EF4-FFF2-40B4-BE49-F238E27FC236}">
                <a16:creationId xmlns:a16="http://schemas.microsoft.com/office/drawing/2014/main" id="{15626286-341C-4D1F-8FF3-FB42D45879DC}"/>
              </a:ext>
            </a:extLst>
          </p:cNvPr>
          <p:cNvSpPr>
            <a:spLocks xmlns:a="http://schemas.openxmlformats.org/drawingml/2006/main" noGrp="1"/>
          </p:cNvSpPr>
          <p:nvPr/>
        </p:nvSpPr>
        <p:spPr>
          <a:xfrm xmlns:a="http://schemas.openxmlformats.org/drawingml/2006/main">
            <a:off x="1028700" y="1257300"/>
            <a:ext cx="16192500" cy="10953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5700" b="1">
                <a:solidFill>
                  <a:srgbClr val="E8C99A"/>
                </a:solidFill>
                <a:latin typeface="Arial"/>
                <a:ea typeface="Arial"/>
                <a:cs typeface="Arial"/>
              </a:rPr>
              <a:t>Tập hợp tài liệu vào kho tri thức cục bộ</a:t>
            </a:r>
          </a:p>
        </p:txBody>
      </p:sp>
      <p:pic>
        <p:nvPicPr>
          <p:cNvPr id="119" name="KeyAI visual 106"/>
          <p:cNvPicPr>
            <a:picLocks xmlns:a="http://schemas.openxmlformats.org/drawingml/2006/main" noChangeAspect="1"/>
          </p:cNvPicPr>
          <p:nvPr/>
        </p:nvPicPr>
        <p:blipFill>
          <a:blip xmlns:r="http://schemas.openxmlformats.org/officeDocument/2006/relationships" xmlns:a="http://schemas.openxmlformats.org/drawingml/2006/main" r:embed="R66cfdeef376e4af7"/>
          <a:stretch xmlns:a="http://schemas.openxmlformats.org/drawingml/2006/main">
            <a:fillRect l="0" t="0" r="0" b="0"/>
          </a:stretch>
        </p:blipFill>
        <p:spPr>
          <a:xfrm xmlns:a="http://schemas.openxmlformats.org/drawingml/2006/main">
            <a:off x="1034682" y="3000375"/>
            <a:ext cx="10560786" cy="5943600"/>
          </a:xfrm>
          <a:prstGeom xmlns:a="http://schemas.openxmlformats.org/drawingml/2006/main" prst="rect">
            <a:avLst/>
          </a:prstGeom>
        </p:spPr>
      </p:pic>
      <p:sp>
        <p:nvSpPr>
          <p:cNvPr id="107" name="Cơ sở dữ liệu vectơ cục bộ">
            <a:extLst xmlns:a="http://schemas.openxmlformats.org/drawingml/2006/main">
              <a:ext uri="{FF2B5EF4-FFF2-40B4-BE49-F238E27FC236}">
                <a16:creationId xmlns:a16="http://schemas.microsoft.com/office/drawing/2014/main" id="{ACCF9599-CE9F-4B02-94F5-2F87281962F4}"/>
              </a:ext>
            </a:extLst>
          </p:cNvPr>
          <p:cNvSpPr>
            <a:spLocks xmlns:a="http://schemas.openxmlformats.org/drawingml/2006/main" noGrp="1"/>
          </p:cNvSpPr>
          <p:nvPr/>
        </p:nvSpPr>
        <p:spPr>
          <a:xfrm xmlns:a="http://schemas.openxmlformats.org/drawingml/2006/main">
            <a:off x="12192000" y="3324225"/>
            <a:ext cx="5048250" cy="7905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700" b="1">
                <a:solidFill>
                  <a:srgbClr val="E8C99A"/>
                </a:solidFill>
                <a:latin typeface="Arial"/>
                <a:ea typeface="Arial"/>
                <a:cs typeface="Arial"/>
              </a:rPr>
              <a:t>Cơ sở dữ liệu vectơ cục bộ</a:t>
            </a:r>
          </a:p>
        </p:txBody>
      </p:sp>
      <p:sp>
        <p:nvSpPr>
          <p:cNvPr id="108" name="Hướng dẫn, quy chuẩn, câu hỏi thường gặp">
            <a:extLst xmlns:a="http://schemas.openxmlformats.org/drawingml/2006/main">
              <a:ext uri="{FF2B5EF4-FFF2-40B4-BE49-F238E27FC236}">
                <a16:creationId xmlns:a16="http://schemas.microsoft.com/office/drawing/2014/main" id="{834CD432-13C8-469F-9D26-0D17850241C0}"/>
              </a:ext>
            </a:extLst>
          </p:cNvPr>
          <p:cNvSpPr>
            <a:spLocks xmlns:a="http://schemas.openxmlformats.org/drawingml/2006/main" noGrp="1"/>
          </p:cNvSpPr>
          <p:nvPr/>
        </p:nvSpPr>
        <p:spPr>
          <a:xfrm xmlns:a="http://schemas.openxmlformats.org/drawingml/2006/main">
            <a:off x="12192000" y="4543425"/>
            <a:ext cx="4953000" cy="13716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625" b="0">
                <a:solidFill>
                  <a:srgbClr val="F4F0E9"/>
                </a:solidFill>
                <a:latin typeface="Arial"/>
                <a:ea typeface="Arial"/>
                <a:cs typeface="Arial"/>
              </a:rPr>
              <a:t>Hướng dẫn, quy chuẩn, câu hỏi thường gặp và tri thức nội bộ</a:t>
            </a:r>
          </a:p>
        </p:txBody>
      </p:sp>
      <p:sp>
        <p:nvSpPr>
          <p:cNvPr id="109" name="Tra cứu theo câu hỏi&#10;Hỗ trợ tư vấn và gợ">
            <a:extLst xmlns:a="http://schemas.openxmlformats.org/drawingml/2006/main">
              <a:ext uri="{FF2B5EF4-FFF2-40B4-BE49-F238E27FC236}">
                <a16:creationId xmlns:a16="http://schemas.microsoft.com/office/drawing/2014/main" id="{277E2B63-DBDD-43ED-8B33-CD21189D0D6A}"/>
              </a:ext>
            </a:extLst>
          </p:cNvPr>
          <p:cNvSpPr>
            <a:spLocks xmlns:a="http://schemas.openxmlformats.org/drawingml/2006/main" noGrp="1"/>
          </p:cNvSpPr>
          <p:nvPr/>
        </p:nvSpPr>
        <p:spPr>
          <a:xfrm xmlns:a="http://schemas.openxmlformats.org/drawingml/2006/main">
            <a:off x="12192000" y="6791325"/>
            <a:ext cx="4953000" cy="13716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625" b="0">
                <a:solidFill>
                  <a:srgbClr val="F4F0E9"/>
                </a:solidFill>
                <a:latin typeface="Arial"/>
                <a:ea typeface="Arial"/>
                <a:cs typeface="Arial"/>
              </a:rPr>
              <a:t>Tra cứu theo câu hỏi</a:t>
            </a:r>
          </a:p>
          <a:p xmlns:a="http://schemas.openxmlformats.org/drawingml/2006/main">
            <a:pPr algn="l">
              <a:lnSpc>
                <a:spcPct val="115000"/>
              </a:lnSpc>
              <a:buNone/>
            </a:pPr>
            <a:r>
              <a:rPr sz="2625" b="0">
                <a:solidFill>
                  <a:srgbClr val="F4F0E9"/>
                </a:solidFill>
                <a:latin typeface="Arial"/>
                <a:ea typeface="Arial"/>
                <a:cs typeface="Arial"/>
              </a:rPr>
              <a:t>Hỗ trợ tư vấn và gợi ý trả lời</a:t>
            </a:r>
          </a:p>
        </p:txBody>
      </p:sp>
      <p:sp>
        <p:nvSpPr>
          <p:cNvPr id="110" name="Minh họa quản lý tri thức. Kết nối và xử">
            <a:extLst xmlns:a="http://schemas.openxmlformats.org/drawingml/2006/main">
              <a:ext uri="{FF2B5EF4-FFF2-40B4-BE49-F238E27FC236}">
                <a16:creationId xmlns:a16="http://schemas.microsoft.com/office/drawing/2014/main" id="{F5D7E41C-D8CA-4746-AA53-FE0E83575ED1}"/>
              </a:ext>
            </a:extLst>
          </p:cNvPr>
          <p:cNvSpPr>
            <a:spLocks xmlns:a="http://schemas.openxmlformats.org/drawingml/2006/main" noGrp="1"/>
          </p:cNvSpPr>
          <p:nvPr/>
        </p:nvSpPr>
        <p:spPr>
          <a:xfrm xmlns:a="http://schemas.openxmlformats.org/drawingml/2006/main">
            <a:off x="1028700" y="9572625"/>
            <a:ext cx="13811250"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Arial"/>
                <a:ea typeface="Arial"/>
                <a:cs typeface="Arial"/>
              </a:rPr>
              <a:t>Minh họa quản lý tri thức. Kết nối và xử lý dữ liệu tùy theo phương án.</a:t>
            </a:r>
          </a:p>
        </p:txBody>
      </p:sp>
    </p:spTree>
    <p:extLst>
      <p:ext uri="{BB962C8B-B14F-4D97-AF65-F5344CB8AC3E}">
        <p14:creationId xmlns:p14="http://schemas.microsoft.com/office/powerpoint/2010/main" val="700987288"/>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4" name="KeyAI visual 101"/>
          <p:cNvPicPr>
            <a:picLocks xmlns:a="http://schemas.openxmlformats.org/drawingml/2006/main" noChangeAspect="1"/>
          </p:cNvPicPr>
          <p:nvPr/>
        </p:nvPicPr>
        <p:blipFill>
          <a:blip xmlns:r="http://schemas.openxmlformats.org/officeDocument/2006/relationships" xmlns:a="http://schemas.openxmlformats.org/drawingml/2006/main" r:embed="R86fd836edb804ff0"/>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HỌC NGHIỆP VỤ TẠI NƠI LÀM VIỆC">
            <a:extLst xmlns:a="http://schemas.openxmlformats.org/drawingml/2006/main">
              <a:ext uri="{FF2B5EF4-FFF2-40B4-BE49-F238E27FC236}">
                <a16:creationId xmlns:a16="http://schemas.microsoft.com/office/drawing/2014/main" id="{8FA1E67D-D8F4-4BD2-913A-C9620E71592F}"/>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HỌC NGHIỆP VỤ TẠI NƠI LÀM VIỆC</a:t>
            </a:r>
          </a:p>
        </p:txBody>
      </p:sp>
      <p:pic>
        <p:nvPicPr>
          <p:cNvPr id="116" name="KeyAI visual 103"/>
          <p:cNvPicPr>
            <a:picLocks xmlns:a="http://schemas.openxmlformats.org/drawingml/2006/main" noChangeAspect="1"/>
          </p:cNvPicPr>
          <p:nvPr/>
        </p:nvPicPr>
        <p:blipFill>
          <a:blip xmlns:r="http://schemas.openxmlformats.org/officeDocument/2006/relationships" xmlns:a="http://schemas.openxmlformats.org/drawingml/2006/main" r:embed="R68dee94a8acb49ca"/>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07">
            <a:extLst xmlns:a="http://schemas.openxmlformats.org/drawingml/2006/main">
              <a:ext uri="{FF2B5EF4-FFF2-40B4-BE49-F238E27FC236}">
                <a16:creationId xmlns:a16="http://schemas.microsoft.com/office/drawing/2014/main" id="{542B346D-BD22-41C1-A1A7-8DE114530B55}"/>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07</a:t>
            </a:r>
          </a:p>
        </p:txBody>
      </p:sp>
      <p:sp>
        <p:nvSpPr>
          <p:cNvPr id="105" name="Người mới học, người có kinh nghiệm tra ">
            <a:extLst xmlns:a="http://schemas.openxmlformats.org/drawingml/2006/main">
              <a:ext uri="{FF2B5EF4-FFF2-40B4-BE49-F238E27FC236}">
                <a16:creationId xmlns:a16="http://schemas.microsoft.com/office/drawing/2014/main" id="{64B088FE-0895-4C8D-83A9-60FDE5218AFD}"/>
              </a:ext>
            </a:extLst>
          </p:cNvPr>
          <p:cNvSpPr>
            <a:spLocks xmlns:a="http://schemas.openxmlformats.org/drawingml/2006/main" noGrp="1"/>
          </p:cNvSpPr>
          <p:nvPr/>
        </p:nvSpPr>
        <p:spPr>
          <a:xfrm xmlns:a="http://schemas.openxmlformats.org/drawingml/2006/main">
            <a:off x="1028700" y="1257300"/>
            <a:ext cx="16192500" cy="10953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5325" b="1">
                <a:solidFill>
                  <a:srgbClr val="E8C99A"/>
                </a:solidFill>
                <a:latin typeface="Arial"/>
                <a:ea typeface="Arial"/>
                <a:cs typeface="Arial"/>
              </a:rPr>
              <a:t>Người mới học, người có kinh nghiệm tra cứu</a:t>
            </a:r>
          </a:p>
        </p:txBody>
      </p:sp>
      <p:pic>
        <p:nvPicPr>
          <p:cNvPr id="119" name="KeyAI visual 106"/>
          <p:cNvPicPr>
            <a:picLocks xmlns:a="http://schemas.openxmlformats.org/drawingml/2006/main" noChangeAspect="1"/>
          </p:cNvPicPr>
          <p:nvPr/>
        </p:nvPicPr>
        <p:blipFill>
          <a:blip xmlns:r="http://schemas.openxmlformats.org/officeDocument/2006/relationships" xmlns:a="http://schemas.openxmlformats.org/drawingml/2006/main" r:embed="R2aa24fa6cdba4304"/>
          <a:stretch xmlns:a="http://schemas.openxmlformats.org/drawingml/2006/main">
            <a:fillRect l="0" t="0" r="0" b="0"/>
          </a:stretch>
        </p:blipFill>
        <p:spPr>
          <a:xfrm xmlns:a="http://schemas.openxmlformats.org/drawingml/2006/main">
            <a:off x="1030552" y="2943225"/>
            <a:ext cx="10950045" cy="6162675"/>
          </a:xfrm>
          <a:prstGeom xmlns:a="http://schemas.openxmlformats.org/drawingml/2006/main" prst="rect">
            <a:avLst/>
          </a:prstGeom>
        </p:spPr>
      </p:pic>
      <p:sp>
        <p:nvSpPr>
          <p:cNvPr id="107" name="Bớt phụ thuộc trí nhớ">
            <a:extLst xmlns:a="http://schemas.openxmlformats.org/drawingml/2006/main">
              <a:ext uri="{FF2B5EF4-FFF2-40B4-BE49-F238E27FC236}">
                <a16:creationId xmlns:a16="http://schemas.microsoft.com/office/drawing/2014/main" id="{DE816994-A712-421B-9818-FC2331B91D28}"/>
              </a:ext>
            </a:extLst>
          </p:cNvPr>
          <p:cNvSpPr>
            <a:spLocks xmlns:a="http://schemas.openxmlformats.org/drawingml/2006/main" noGrp="1"/>
          </p:cNvSpPr>
          <p:nvPr/>
        </p:nvSpPr>
        <p:spPr>
          <a:xfrm xmlns:a="http://schemas.openxmlformats.org/drawingml/2006/main">
            <a:off x="12477750" y="3486150"/>
            <a:ext cx="4714875" cy="8572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225" b="1">
                <a:solidFill>
                  <a:srgbClr val="E8C99A"/>
                </a:solidFill>
                <a:latin typeface="Arial"/>
                <a:ea typeface="Arial"/>
                <a:cs typeface="Arial"/>
              </a:rPr>
              <a:t>Bớt phụ thuộc trí nhớ</a:t>
            </a:r>
          </a:p>
        </p:txBody>
      </p:sp>
      <p:sp>
        <p:nvSpPr>
          <p:cNvPr id="108" name="Nhiều sản phẩm, nhiều quy định&#10;Tra cứu k">
            <a:extLst xmlns:a="http://schemas.openxmlformats.org/drawingml/2006/main">
              <a:ext uri="{FF2B5EF4-FFF2-40B4-BE49-F238E27FC236}">
                <a16:creationId xmlns:a16="http://schemas.microsoft.com/office/drawing/2014/main" id="{1861333D-E7C9-4973-A6C2-DE901C5120EF}"/>
              </a:ext>
            </a:extLst>
          </p:cNvPr>
          <p:cNvSpPr>
            <a:spLocks xmlns:a="http://schemas.openxmlformats.org/drawingml/2006/main" noGrp="1"/>
          </p:cNvSpPr>
          <p:nvPr/>
        </p:nvSpPr>
        <p:spPr>
          <a:xfrm xmlns:a="http://schemas.openxmlformats.org/drawingml/2006/main">
            <a:off x="12477750" y="4648200"/>
            <a:ext cx="4667250" cy="13716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625" b="0">
                <a:solidFill>
                  <a:srgbClr val="F4F0E9"/>
                </a:solidFill>
                <a:latin typeface="Arial"/>
                <a:ea typeface="Arial"/>
                <a:cs typeface="Arial"/>
              </a:rPr>
              <a:t>Nhiều sản phẩm, nhiều quy định</a:t>
            </a:r>
          </a:p>
          <a:p xmlns:a="http://schemas.openxmlformats.org/drawingml/2006/main">
            <a:pPr algn="l">
              <a:lnSpc>
                <a:spcPct val="115000"/>
              </a:lnSpc>
              <a:buNone/>
            </a:pPr>
            <a:r>
              <a:rPr sz="2625" b="0">
                <a:solidFill>
                  <a:srgbClr val="F4F0E9"/>
                </a:solidFill>
                <a:latin typeface="Arial"/>
                <a:ea typeface="Arial"/>
                <a:cs typeface="Arial"/>
              </a:rPr>
              <a:t>Tra cứu khi cần</a:t>
            </a:r>
          </a:p>
        </p:txBody>
      </p:sp>
      <p:sp>
        <p:nvSpPr>
          <p:cNvPr id="109" name="Chia sẻ kinh nghiệm&#10;cho cả đội ngũ">
            <a:extLst xmlns:a="http://schemas.openxmlformats.org/drawingml/2006/main">
              <a:ext uri="{FF2B5EF4-FFF2-40B4-BE49-F238E27FC236}">
                <a16:creationId xmlns:a16="http://schemas.microsoft.com/office/drawing/2014/main" id="{DA290F31-5292-411E-92FE-6C6F49941B29}"/>
              </a:ext>
            </a:extLst>
          </p:cNvPr>
          <p:cNvSpPr>
            <a:spLocks xmlns:a="http://schemas.openxmlformats.org/drawingml/2006/main" noGrp="1"/>
          </p:cNvSpPr>
          <p:nvPr/>
        </p:nvSpPr>
        <p:spPr>
          <a:xfrm xmlns:a="http://schemas.openxmlformats.org/drawingml/2006/main">
            <a:off x="12477750" y="6915150"/>
            <a:ext cx="4667250" cy="13906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225" b="1">
                <a:solidFill>
                  <a:srgbClr val="E8C99A"/>
                </a:solidFill>
                <a:latin typeface="Arial"/>
                <a:ea typeface="Arial"/>
                <a:cs typeface="Arial"/>
              </a:rPr>
              <a:t>Chia sẻ kinh nghiệm</a:t>
            </a:r>
          </a:p>
          <a:p xmlns:a="http://schemas.openxmlformats.org/drawingml/2006/main">
            <a:pPr algn="l">
              <a:lnSpc>
                <a:spcPct val="115000"/>
              </a:lnSpc>
              <a:buNone/>
            </a:pPr>
            <a:r>
              <a:rPr sz="3225" b="1">
                <a:solidFill>
                  <a:srgbClr val="E8C99A"/>
                </a:solidFill>
                <a:latin typeface="Arial"/>
                <a:ea typeface="Arial"/>
                <a:cs typeface="Arial"/>
              </a:rPr>
              <a:t>cho cả đội ngũ</a:t>
            </a:r>
          </a:p>
        </p:txBody>
      </p:sp>
      <p:sp>
        <p:nvSpPr>
          <p:cNvPr id="110" name="Minh họa nhân viên học nghiệp vụ.">
            <a:extLst xmlns:a="http://schemas.openxmlformats.org/drawingml/2006/main">
              <a:ext uri="{FF2B5EF4-FFF2-40B4-BE49-F238E27FC236}">
                <a16:creationId xmlns:a16="http://schemas.microsoft.com/office/drawing/2014/main" id="{31256BED-7547-4B9A-BD92-C1B23935F4A1}"/>
              </a:ext>
            </a:extLst>
          </p:cNvPr>
          <p:cNvSpPr>
            <a:spLocks xmlns:a="http://schemas.openxmlformats.org/drawingml/2006/main" noGrp="1"/>
          </p:cNvSpPr>
          <p:nvPr/>
        </p:nvSpPr>
        <p:spPr>
          <a:xfrm xmlns:a="http://schemas.openxmlformats.org/drawingml/2006/main">
            <a:off x="1028700" y="9572625"/>
            <a:ext cx="13811250"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Arial"/>
                <a:ea typeface="Arial"/>
                <a:cs typeface="Arial"/>
              </a:rPr>
              <a:t>Minh họa nhân viên học nghiệp vụ.</a:t>
            </a:r>
          </a:p>
        </p:txBody>
      </p:sp>
    </p:spTree>
    <p:extLst>
      <p:ext uri="{BB962C8B-B14F-4D97-AF65-F5344CB8AC3E}">
        <p14:creationId xmlns:p14="http://schemas.microsoft.com/office/powerpoint/2010/main" val="1571771879"/>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2" name="KeyAI visual 101"/>
          <p:cNvPicPr>
            <a:picLocks xmlns:a="http://schemas.openxmlformats.org/drawingml/2006/main" noChangeAspect="1"/>
          </p:cNvPicPr>
          <p:nvPr/>
        </p:nvPicPr>
        <p:blipFill>
          <a:blip xmlns:r="http://schemas.openxmlformats.org/officeDocument/2006/relationships" xmlns:a="http://schemas.openxmlformats.org/drawingml/2006/main" r:embed="R67a966f137f64fd2"/>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TƯ VẤN ĐA NGÔN NGỮ BẰNG GIỌNG NÓI">
            <a:extLst xmlns:a="http://schemas.openxmlformats.org/drawingml/2006/main">
              <a:ext uri="{FF2B5EF4-FFF2-40B4-BE49-F238E27FC236}">
                <a16:creationId xmlns:a16="http://schemas.microsoft.com/office/drawing/2014/main" id="{4988C929-967A-43FF-B67C-E5D0D0164852}"/>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TƯ VẤN ĐA NGÔN NGỮ BẰNG GIỌNG NÓI</a:t>
            </a:r>
          </a:p>
        </p:txBody>
      </p:sp>
      <p:pic>
        <p:nvPicPr>
          <p:cNvPr id="114" name="KeyAI visual 103"/>
          <p:cNvPicPr>
            <a:picLocks xmlns:a="http://schemas.openxmlformats.org/drawingml/2006/main" noChangeAspect="1"/>
          </p:cNvPicPr>
          <p:nvPr/>
        </p:nvPicPr>
        <p:blipFill>
          <a:blip xmlns:r="http://schemas.openxmlformats.org/officeDocument/2006/relationships" xmlns:a="http://schemas.openxmlformats.org/drawingml/2006/main" r:embed="R23044a8f703845de"/>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08">
            <a:extLst xmlns:a="http://schemas.openxmlformats.org/drawingml/2006/main">
              <a:ext uri="{FF2B5EF4-FFF2-40B4-BE49-F238E27FC236}">
                <a16:creationId xmlns:a16="http://schemas.microsoft.com/office/drawing/2014/main" id="{2163C522-C8CD-4737-A519-ECCD9A676028}"/>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08</a:t>
            </a:r>
          </a:p>
        </p:txBody>
      </p:sp>
      <p:sp>
        <p:nvSpPr>
          <p:cNvPr id="105" name="Khách hỏi trực tiếp,&#10;nhân vật số trả lời">
            <a:extLst xmlns:a="http://schemas.openxmlformats.org/drawingml/2006/main">
              <a:ext uri="{FF2B5EF4-FFF2-40B4-BE49-F238E27FC236}">
                <a16:creationId xmlns:a16="http://schemas.microsoft.com/office/drawing/2014/main" id="{C2EC1343-51BB-4584-8FC6-C157A14225EF}"/>
              </a:ext>
            </a:extLst>
          </p:cNvPr>
          <p:cNvSpPr>
            <a:spLocks xmlns:a="http://schemas.openxmlformats.org/drawingml/2006/main" noGrp="1"/>
          </p:cNvSpPr>
          <p:nvPr/>
        </p:nvSpPr>
        <p:spPr>
          <a:xfrm xmlns:a="http://schemas.openxmlformats.org/drawingml/2006/main">
            <a:off x="1028700" y="1752600"/>
            <a:ext cx="5619750" cy="20955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4200" b="1">
                <a:solidFill>
                  <a:srgbClr val="E8C99A"/>
                </a:solidFill>
                <a:latin typeface="Arial"/>
                <a:ea typeface="Arial"/>
                <a:cs typeface="Arial"/>
              </a:rPr>
              <a:t>Khách hỏi trực tiếp,</a:t>
            </a:r>
          </a:p>
          <a:p xmlns:a="http://schemas.openxmlformats.org/drawingml/2006/main">
            <a:pPr algn="l">
              <a:lnSpc>
                <a:spcPct val="115000"/>
              </a:lnSpc>
              <a:buNone/>
            </a:pPr>
            <a:r>
              <a:rPr sz="4200" b="1">
                <a:solidFill>
                  <a:srgbClr val="E8C99A"/>
                </a:solidFill>
                <a:latin typeface="Arial"/>
                <a:ea typeface="Arial"/>
                <a:cs typeface="Arial"/>
              </a:rPr>
              <a:t>nhân vật số trả lời</a:t>
            </a:r>
          </a:p>
        </p:txBody>
      </p:sp>
      <p:sp>
        <p:nvSpPr>
          <p:cNvPr id="106" name="Hỏi bằng giọng nói hoặc văn bản">
            <a:extLst xmlns:a="http://schemas.openxmlformats.org/drawingml/2006/main">
              <a:ext uri="{FF2B5EF4-FFF2-40B4-BE49-F238E27FC236}">
                <a16:creationId xmlns:a16="http://schemas.microsoft.com/office/drawing/2014/main" id="{EF717A29-4AE6-455A-BAA7-191CBC4636AC}"/>
              </a:ext>
            </a:extLst>
          </p:cNvPr>
          <p:cNvSpPr>
            <a:spLocks xmlns:a="http://schemas.openxmlformats.org/drawingml/2006/main" noGrp="1"/>
          </p:cNvSpPr>
          <p:nvPr/>
        </p:nvSpPr>
        <p:spPr>
          <a:xfrm xmlns:a="http://schemas.openxmlformats.org/drawingml/2006/main">
            <a:off x="1028700" y="4619625"/>
            <a:ext cx="5619750" cy="6667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700" b="0">
                <a:solidFill>
                  <a:srgbClr val="F4F0E9"/>
                </a:solidFill>
                <a:latin typeface="Arial"/>
                <a:ea typeface="Arial"/>
                <a:cs typeface="Arial"/>
              </a:rPr>
              <a:t>Hỏi bằng giọng nói hoặc văn bản</a:t>
            </a:r>
          </a:p>
        </p:txBody>
      </p:sp>
      <p:sp>
        <p:nvSpPr>
          <p:cNvPr id="107" name="Trả lời dựa trên tài liệu doanh nghiệp">
            <a:extLst xmlns:a="http://schemas.openxmlformats.org/drawingml/2006/main">
              <a:ext uri="{FF2B5EF4-FFF2-40B4-BE49-F238E27FC236}">
                <a16:creationId xmlns:a16="http://schemas.microsoft.com/office/drawing/2014/main" id="{64FAA4C0-04B8-493C-BB60-7EB26580149A}"/>
              </a:ext>
            </a:extLst>
          </p:cNvPr>
          <p:cNvSpPr>
            <a:spLocks xmlns:a="http://schemas.openxmlformats.org/drawingml/2006/main" noGrp="1"/>
          </p:cNvSpPr>
          <p:nvPr/>
        </p:nvSpPr>
        <p:spPr>
          <a:xfrm xmlns:a="http://schemas.openxmlformats.org/drawingml/2006/main">
            <a:off x="1028700" y="5619750"/>
            <a:ext cx="5619750" cy="6667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475" b="0">
                <a:solidFill>
                  <a:srgbClr val="F4F0E9"/>
                </a:solidFill>
                <a:latin typeface="Arial"/>
                <a:ea typeface="Arial"/>
                <a:cs typeface="Arial"/>
              </a:rPr>
              <a:t>Trả lời dựa trên tài liệu doanh nghiệp</a:t>
            </a:r>
          </a:p>
        </p:txBody>
      </p:sp>
      <p:sp>
        <p:nvSpPr>
          <p:cNvPr id="108" name="Tìm hiểu doanh nghiệp bằng ngôn ngữ quen">
            <a:extLst xmlns:a="http://schemas.openxmlformats.org/drawingml/2006/main">
              <a:ext uri="{FF2B5EF4-FFF2-40B4-BE49-F238E27FC236}">
                <a16:creationId xmlns:a16="http://schemas.microsoft.com/office/drawing/2014/main" id="{D1685621-BA45-41C4-9705-960209D56682}"/>
              </a:ext>
            </a:extLst>
          </p:cNvPr>
          <p:cNvSpPr>
            <a:spLocks xmlns:a="http://schemas.openxmlformats.org/drawingml/2006/main" noGrp="1"/>
          </p:cNvSpPr>
          <p:nvPr/>
        </p:nvSpPr>
        <p:spPr>
          <a:xfrm xmlns:a="http://schemas.openxmlformats.org/drawingml/2006/main">
            <a:off x="1028700" y="7105650"/>
            <a:ext cx="5572125" cy="12382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625" b="0">
                <a:solidFill>
                  <a:srgbClr val="C8C0B6"/>
                </a:solidFill>
                <a:latin typeface="Arial"/>
                <a:ea typeface="Arial"/>
                <a:cs typeface="Arial"/>
              </a:rPr>
              <a:t>Tìm hiểu doanh nghiệp bằng ngôn ngữ quen thuộc</a:t>
            </a:r>
          </a:p>
        </p:txBody>
      </p:sp>
      <p:pic>
        <p:nvPicPr>
          <p:cNvPr id="120" name="KeyAI visual 109"/>
          <p:cNvPicPr>
            <a:picLocks xmlns:a="http://schemas.openxmlformats.org/drawingml/2006/main" noChangeAspect="1"/>
          </p:cNvPicPr>
          <p:nvPr/>
        </p:nvPicPr>
        <p:blipFill>
          <a:blip xmlns:r="http://schemas.openxmlformats.org/officeDocument/2006/relationships" xmlns:a="http://schemas.openxmlformats.org/drawingml/2006/main" r:embed="Re46e3480d81846cd"/>
          <a:stretch xmlns:a="http://schemas.openxmlformats.org/drawingml/2006/main">
            <a:fillRect l="0" t="0" r="0" b="0"/>
          </a:stretch>
        </p:blipFill>
        <p:spPr>
          <a:xfrm xmlns:a="http://schemas.openxmlformats.org/drawingml/2006/main">
            <a:off x="7000875" y="2747587"/>
            <a:ext cx="10477500" cy="5896727"/>
          </a:xfrm>
          <a:prstGeom xmlns:a="http://schemas.openxmlformats.org/drawingml/2006/main" prst="rect">
            <a:avLst/>
          </a:prstGeom>
        </p:spPr>
      </p:pic>
    </p:spTree>
    <p:extLst>
      <p:ext uri="{BB962C8B-B14F-4D97-AF65-F5344CB8AC3E}">
        <p14:creationId xmlns:p14="http://schemas.microsoft.com/office/powerpoint/2010/main" val="158798842"/>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4" name="KeyAI visual 101"/>
          <p:cNvPicPr>
            <a:picLocks xmlns:a="http://schemas.openxmlformats.org/drawingml/2006/main" noChangeAspect="1"/>
          </p:cNvPicPr>
          <p:nvPr/>
        </p:nvPicPr>
        <p:blipFill>
          <a:blip xmlns:r="http://schemas.openxmlformats.org/officeDocument/2006/relationships" xmlns:a="http://schemas.openxmlformats.org/drawingml/2006/main" r:embed="R9cf4d9ff0dec40ee"/>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HÌNH ẢNH VÀ TÀI LIỆU SẢN PHẨM">
            <a:extLst xmlns:a="http://schemas.openxmlformats.org/drawingml/2006/main">
              <a:ext uri="{FF2B5EF4-FFF2-40B4-BE49-F238E27FC236}">
                <a16:creationId xmlns:a16="http://schemas.microsoft.com/office/drawing/2014/main" id="{D8118975-F0CE-4D79-85A9-044EF4576CCD}"/>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HÌNH ẢNH VÀ TÀI LIỆU SẢN PHẨM</a:t>
            </a:r>
          </a:p>
        </p:txBody>
      </p:sp>
      <p:pic>
        <p:nvPicPr>
          <p:cNvPr id="116" name="KeyAI visual 103"/>
          <p:cNvPicPr>
            <a:picLocks xmlns:a="http://schemas.openxmlformats.org/drawingml/2006/main" noChangeAspect="1"/>
          </p:cNvPicPr>
          <p:nvPr/>
        </p:nvPicPr>
        <p:blipFill>
          <a:blip xmlns:r="http://schemas.openxmlformats.org/officeDocument/2006/relationships" xmlns:a="http://schemas.openxmlformats.org/drawingml/2006/main" r:embed="Rdaede2fe0c8b4645"/>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09">
            <a:extLst xmlns:a="http://schemas.openxmlformats.org/drawingml/2006/main">
              <a:ext uri="{FF2B5EF4-FFF2-40B4-BE49-F238E27FC236}">
                <a16:creationId xmlns:a16="http://schemas.microsoft.com/office/drawing/2014/main" id="{3AAA44D1-DA1E-4A8F-AB24-3B48C9DB7D9A}"/>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09</a:t>
            </a:r>
          </a:p>
        </p:txBody>
      </p:sp>
      <p:sp>
        <p:nvSpPr>
          <p:cNvPr id="105" name="Xem hình ảnh và tài liệu ngay khi tư vấn">
            <a:extLst xmlns:a="http://schemas.openxmlformats.org/drawingml/2006/main">
              <a:ext uri="{FF2B5EF4-FFF2-40B4-BE49-F238E27FC236}">
                <a16:creationId xmlns:a16="http://schemas.microsoft.com/office/drawing/2014/main" id="{6FEC1642-41FA-41FA-B51D-F78F5882DCD9}"/>
              </a:ext>
            </a:extLst>
          </p:cNvPr>
          <p:cNvSpPr>
            <a:spLocks xmlns:a="http://schemas.openxmlformats.org/drawingml/2006/main" noGrp="1"/>
          </p:cNvSpPr>
          <p:nvPr/>
        </p:nvSpPr>
        <p:spPr>
          <a:xfrm xmlns:a="http://schemas.openxmlformats.org/drawingml/2006/main">
            <a:off x="1028700" y="1257300"/>
            <a:ext cx="16192500" cy="10953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5700" b="1">
                <a:solidFill>
                  <a:srgbClr val="E8C99A"/>
                </a:solidFill>
                <a:latin typeface="Arial"/>
                <a:ea typeface="Arial"/>
                <a:cs typeface="Arial"/>
              </a:rPr>
              <a:t>Xem hình ảnh và tài liệu ngay khi tư vấn</a:t>
            </a:r>
          </a:p>
        </p:txBody>
      </p:sp>
      <p:pic>
        <p:nvPicPr>
          <p:cNvPr id="119" name="KeyAI visual 106"/>
          <p:cNvPicPr>
            <a:picLocks xmlns:a="http://schemas.openxmlformats.org/drawingml/2006/main" noChangeAspect="1"/>
          </p:cNvPicPr>
          <p:nvPr/>
        </p:nvPicPr>
        <p:blipFill>
          <a:blip xmlns:r="http://schemas.openxmlformats.org/officeDocument/2006/relationships" xmlns:a="http://schemas.openxmlformats.org/drawingml/2006/main" r:embed="R12aedf9e99e14a9f"/>
          <a:stretch xmlns:a="http://schemas.openxmlformats.org/drawingml/2006/main">
            <a:fillRect l="0" t="0" r="0" b="0"/>
          </a:stretch>
        </p:blipFill>
        <p:spPr>
          <a:xfrm xmlns:a="http://schemas.openxmlformats.org/drawingml/2006/main">
            <a:off x="1033903" y="2828925"/>
            <a:ext cx="11610094" cy="6534150"/>
          </a:xfrm>
          <a:prstGeom xmlns:a="http://schemas.openxmlformats.org/drawingml/2006/main" prst="rect">
            <a:avLst/>
          </a:prstGeom>
        </p:spPr>
      </p:pic>
      <p:sp>
        <p:nvSpPr>
          <p:cNvPr id="107" name="Xem hình sản phẩm">
            <a:extLst xmlns:a="http://schemas.openxmlformats.org/drawingml/2006/main">
              <a:ext uri="{FF2B5EF4-FFF2-40B4-BE49-F238E27FC236}">
                <a16:creationId xmlns:a16="http://schemas.microsoft.com/office/drawing/2014/main" id="{B1DC0751-A62E-454E-B64F-AEB14D202587}"/>
              </a:ext>
            </a:extLst>
          </p:cNvPr>
          <p:cNvSpPr>
            <a:spLocks xmlns:a="http://schemas.openxmlformats.org/drawingml/2006/main" noGrp="1"/>
          </p:cNvSpPr>
          <p:nvPr/>
        </p:nvSpPr>
        <p:spPr>
          <a:xfrm xmlns:a="http://schemas.openxmlformats.org/drawingml/2006/main">
            <a:off x="13068300" y="3209925"/>
            <a:ext cx="4143375" cy="7905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075" b="1">
                <a:solidFill>
                  <a:srgbClr val="E8C99A"/>
                </a:solidFill>
                <a:latin typeface="Arial"/>
                <a:ea typeface="Arial"/>
                <a:cs typeface="Arial"/>
              </a:rPr>
              <a:t>Xem hình sản phẩm</a:t>
            </a:r>
          </a:p>
        </p:txBody>
      </p:sp>
      <p:sp>
        <p:nvSpPr>
          <p:cNvPr id="108" name="Tra tài liệu sản phẩm">
            <a:extLst xmlns:a="http://schemas.openxmlformats.org/drawingml/2006/main">
              <a:ext uri="{FF2B5EF4-FFF2-40B4-BE49-F238E27FC236}">
                <a16:creationId xmlns:a16="http://schemas.microsoft.com/office/drawing/2014/main" id="{85577AB5-F5C5-41E9-95A6-B5C1173BC963}"/>
              </a:ext>
            </a:extLst>
          </p:cNvPr>
          <p:cNvSpPr>
            <a:spLocks xmlns:a="http://schemas.openxmlformats.org/drawingml/2006/main" noGrp="1"/>
          </p:cNvSpPr>
          <p:nvPr/>
        </p:nvSpPr>
        <p:spPr>
          <a:xfrm xmlns:a="http://schemas.openxmlformats.org/drawingml/2006/main">
            <a:off x="13068300" y="4638675"/>
            <a:ext cx="4143375" cy="7905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925" b="1">
                <a:solidFill>
                  <a:srgbClr val="E8C99A"/>
                </a:solidFill>
                <a:latin typeface="Arial"/>
                <a:ea typeface="Arial"/>
                <a:cs typeface="Arial"/>
              </a:rPr>
              <a:t>Tra tài liệu sản phẩm</a:t>
            </a:r>
          </a:p>
        </p:txBody>
      </p:sp>
      <p:sp>
        <p:nvSpPr>
          <p:cNvPr id="109" name="Vừa xem, vừa hỏi&#10;Thông số, công dụng, hậ">
            <a:extLst xmlns:a="http://schemas.openxmlformats.org/drawingml/2006/main">
              <a:ext uri="{FF2B5EF4-FFF2-40B4-BE49-F238E27FC236}">
                <a16:creationId xmlns:a16="http://schemas.microsoft.com/office/drawing/2014/main" id="{5160A27C-7E23-4D8E-80D2-535CF58543F5}"/>
              </a:ext>
            </a:extLst>
          </p:cNvPr>
          <p:cNvSpPr>
            <a:spLocks xmlns:a="http://schemas.openxmlformats.org/drawingml/2006/main" noGrp="1"/>
          </p:cNvSpPr>
          <p:nvPr/>
        </p:nvSpPr>
        <p:spPr>
          <a:xfrm xmlns:a="http://schemas.openxmlformats.org/drawingml/2006/main">
            <a:off x="13068300" y="6448425"/>
            <a:ext cx="4143375" cy="16097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775" b="0">
                <a:solidFill>
                  <a:srgbClr val="F4F0E9"/>
                </a:solidFill>
                <a:latin typeface="Arial"/>
                <a:ea typeface="Arial"/>
                <a:cs typeface="Arial"/>
              </a:rPr>
              <a:t>Vừa xem, vừa hỏi</a:t>
            </a:r>
          </a:p>
          <a:p xmlns:a="http://schemas.openxmlformats.org/drawingml/2006/main">
            <a:pPr algn="l">
              <a:lnSpc>
                <a:spcPct val="115000"/>
              </a:lnSpc>
              <a:buNone/>
            </a:pPr>
            <a:r>
              <a:rPr sz="2775" b="0">
                <a:solidFill>
                  <a:srgbClr val="F4F0E9"/>
                </a:solidFill>
                <a:latin typeface="Arial"/>
                <a:ea typeface="Arial"/>
                <a:cs typeface="Arial"/>
              </a:rPr>
              <a:t>Thông số, công dụng, hậu mãi</a:t>
            </a:r>
          </a:p>
        </p:txBody>
      </p:sp>
      <p:sp>
        <p:nvSpPr>
          <p:cNvPr id="110" name="Minh họa tính năng mới: hiển thị hình ản">
            <a:extLst xmlns:a="http://schemas.openxmlformats.org/drawingml/2006/main">
              <a:ext uri="{FF2B5EF4-FFF2-40B4-BE49-F238E27FC236}">
                <a16:creationId xmlns:a16="http://schemas.microsoft.com/office/drawing/2014/main" id="{1B3D774D-74F3-4665-A767-F48C0B8EFEE0}"/>
              </a:ext>
            </a:extLst>
          </p:cNvPr>
          <p:cNvSpPr>
            <a:spLocks xmlns:a="http://schemas.openxmlformats.org/drawingml/2006/main" noGrp="1"/>
          </p:cNvSpPr>
          <p:nvPr/>
        </p:nvSpPr>
        <p:spPr>
          <a:xfrm xmlns:a="http://schemas.openxmlformats.org/drawingml/2006/main">
            <a:off x="1028700" y="9572625"/>
            <a:ext cx="13811250"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Arial"/>
                <a:ea typeface="Arial"/>
                <a:cs typeface="Arial"/>
              </a:rPr>
              <a:t>Minh họa tính năng mới: hiển thị hình ảnh và tài liệu sản phẩm khi tư vấn.</a:t>
            </a:r>
          </a:p>
        </p:txBody>
      </p:sp>
    </p:spTree>
    <p:extLst>
      <p:ext uri="{BB962C8B-B14F-4D97-AF65-F5344CB8AC3E}">
        <p14:creationId xmlns:p14="http://schemas.microsoft.com/office/powerpoint/2010/main" val="1576812049"/>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5" name="KeyAI visual 101"/>
          <p:cNvPicPr>
            <a:picLocks xmlns:a="http://schemas.openxmlformats.org/drawingml/2006/main" noChangeAspect="1"/>
          </p:cNvPicPr>
          <p:nvPr/>
        </p:nvPicPr>
        <p:blipFill>
          <a:blip xmlns:r="http://schemas.openxmlformats.org/officeDocument/2006/relationships" xmlns:a="http://schemas.openxmlformats.org/drawingml/2006/main" r:embed="Raf88113a3b2d4899"/>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NỘI DUNG RIÊNG CỦA DOANH NGHIỆP">
            <a:extLst xmlns:a="http://schemas.openxmlformats.org/drawingml/2006/main">
              <a:ext uri="{FF2B5EF4-FFF2-40B4-BE49-F238E27FC236}">
                <a16:creationId xmlns:a16="http://schemas.microsoft.com/office/drawing/2014/main" id="{50E01B2D-6A73-491C-B906-81C1E707F97C}"/>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NỘI DUNG RIÊNG CỦA DOANH NGHIỆP</a:t>
            </a:r>
          </a:p>
        </p:txBody>
      </p:sp>
      <p:pic>
        <p:nvPicPr>
          <p:cNvPr id="117" name="KeyAI visual 103"/>
          <p:cNvPicPr>
            <a:picLocks xmlns:a="http://schemas.openxmlformats.org/drawingml/2006/main" noChangeAspect="1"/>
          </p:cNvPicPr>
          <p:nvPr/>
        </p:nvPicPr>
        <p:blipFill>
          <a:blip xmlns:r="http://schemas.openxmlformats.org/officeDocument/2006/relationships" xmlns:a="http://schemas.openxmlformats.org/drawingml/2006/main" r:embed="Rdc2a648cff0f4e12"/>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10">
            <a:extLst xmlns:a="http://schemas.openxmlformats.org/drawingml/2006/main">
              <a:ext uri="{FF2B5EF4-FFF2-40B4-BE49-F238E27FC236}">
                <a16:creationId xmlns:a16="http://schemas.microsoft.com/office/drawing/2014/main" id="{84905B75-68C3-4191-9C4F-81758ED0DA1D}"/>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10</a:t>
            </a:r>
          </a:p>
        </p:txBody>
      </p:sp>
      <p:sp>
        <p:nvSpPr>
          <p:cNvPr id="105" name="Trang chủ giới thiệu chính doanh nghiệp ">
            <a:extLst xmlns:a="http://schemas.openxmlformats.org/drawingml/2006/main">
              <a:ext uri="{FF2B5EF4-FFF2-40B4-BE49-F238E27FC236}">
                <a16:creationId xmlns:a16="http://schemas.microsoft.com/office/drawing/2014/main" id="{96FC17EC-FCE0-47E3-83D6-E48183772B5E}"/>
              </a:ext>
            </a:extLst>
          </p:cNvPr>
          <p:cNvSpPr>
            <a:spLocks xmlns:a="http://schemas.openxmlformats.org/drawingml/2006/main" noGrp="1"/>
          </p:cNvSpPr>
          <p:nvPr/>
        </p:nvSpPr>
        <p:spPr>
          <a:xfrm xmlns:a="http://schemas.openxmlformats.org/drawingml/2006/main">
            <a:off x="1028700" y="1257300"/>
            <a:ext cx="16192500" cy="10953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5400" b="1">
                <a:solidFill>
                  <a:srgbClr val="E8C99A"/>
                </a:solidFill>
                <a:latin typeface="Arial"/>
                <a:ea typeface="Arial"/>
                <a:cs typeface="Arial"/>
              </a:rPr>
              <a:t>Trang chủ giới thiệu chính doanh nghiệp bạn</a:t>
            </a:r>
          </a:p>
        </p:txBody>
      </p:sp>
      <p:pic>
        <p:nvPicPr>
          <p:cNvPr id="120" name="KeyAI visual 106"/>
          <p:cNvPicPr>
            <a:picLocks xmlns:a="http://schemas.openxmlformats.org/drawingml/2006/main" noChangeAspect="1"/>
          </p:cNvPicPr>
          <p:nvPr/>
        </p:nvPicPr>
        <p:blipFill>
          <a:blip xmlns:r="http://schemas.openxmlformats.org/officeDocument/2006/relationships" xmlns:a="http://schemas.openxmlformats.org/drawingml/2006/main" r:embed="R57c0f1dff5304bc8"/>
          <a:stretch xmlns:a="http://schemas.openxmlformats.org/drawingml/2006/main">
            <a:fillRect l="0" t="0" r="0" b="0"/>
          </a:stretch>
        </p:blipFill>
        <p:spPr>
          <a:xfrm xmlns:a="http://schemas.openxmlformats.org/drawingml/2006/main">
            <a:off x="1568639" y="2933700"/>
            <a:ext cx="9730997" cy="6086475"/>
          </a:xfrm>
          <a:prstGeom xmlns:a="http://schemas.openxmlformats.org/drawingml/2006/main" prst="rect">
            <a:avLst/>
          </a:prstGeom>
        </p:spPr>
      </p:pic>
      <p:sp>
        <p:nvSpPr>
          <p:cNvPr id="107" name="Video doanh nghiệp">
            <a:extLst xmlns:a="http://schemas.openxmlformats.org/drawingml/2006/main">
              <a:ext uri="{FF2B5EF4-FFF2-40B4-BE49-F238E27FC236}">
                <a16:creationId xmlns:a16="http://schemas.microsoft.com/office/drawing/2014/main" id="{FCE40D86-FC03-4DDD-BECC-9D1B063954E0}"/>
              </a:ext>
            </a:extLst>
          </p:cNvPr>
          <p:cNvSpPr>
            <a:spLocks xmlns:a="http://schemas.openxmlformats.org/drawingml/2006/main" noGrp="1"/>
          </p:cNvSpPr>
          <p:nvPr/>
        </p:nvSpPr>
        <p:spPr>
          <a:xfrm xmlns:a="http://schemas.openxmlformats.org/drawingml/2006/main">
            <a:off x="12477750" y="3228975"/>
            <a:ext cx="4667250" cy="6858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375" b="1">
                <a:solidFill>
                  <a:srgbClr val="E8C99A"/>
                </a:solidFill>
                <a:latin typeface="Arial"/>
                <a:ea typeface="Arial"/>
                <a:cs typeface="Arial"/>
              </a:rPr>
              <a:t>Video doanh nghiệp</a:t>
            </a:r>
          </a:p>
        </p:txBody>
      </p:sp>
      <p:sp>
        <p:nvSpPr>
          <p:cNvPr id="108" name="Giới thiệu doanh nghiệp và sản phẩm">
            <a:extLst xmlns:a="http://schemas.openxmlformats.org/drawingml/2006/main">
              <a:ext uri="{FF2B5EF4-FFF2-40B4-BE49-F238E27FC236}">
                <a16:creationId xmlns:a16="http://schemas.microsoft.com/office/drawing/2014/main" id="{B8266CCC-9C24-4738-BE10-AA04D00333F2}"/>
              </a:ext>
            </a:extLst>
          </p:cNvPr>
          <p:cNvSpPr>
            <a:spLocks xmlns:a="http://schemas.openxmlformats.org/drawingml/2006/main" noGrp="1"/>
          </p:cNvSpPr>
          <p:nvPr/>
        </p:nvSpPr>
        <p:spPr>
          <a:xfrm xmlns:a="http://schemas.openxmlformats.org/drawingml/2006/main">
            <a:off x="12477750" y="4048125"/>
            <a:ext cx="4667250" cy="7620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175" b="0">
                <a:solidFill>
                  <a:srgbClr val="F4F0E9"/>
                </a:solidFill>
                <a:latin typeface="Arial"/>
                <a:ea typeface="Arial"/>
                <a:cs typeface="Arial"/>
              </a:rPr>
              <a:t>Giới thiệu doanh nghiệp và sản phẩm</a:t>
            </a:r>
          </a:p>
        </p:txBody>
      </p:sp>
      <p:sp>
        <p:nvSpPr>
          <p:cNvPr id="109" name="PPT và nhân vật số thuyết minh">
            <a:extLst xmlns:a="http://schemas.openxmlformats.org/drawingml/2006/main">
              <a:ext uri="{FF2B5EF4-FFF2-40B4-BE49-F238E27FC236}">
                <a16:creationId xmlns:a16="http://schemas.microsoft.com/office/drawing/2014/main" id="{C3FF4587-ACA8-4E66-AA98-0EDC2F2F638C}"/>
              </a:ext>
            </a:extLst>
          </p:cNvPr>
          <p:cNvSpPr>
            <a:spLocks xmlns:a="http://schemas.openxmlformats.org/drawingml/2006/main" noGrp="1"/>
          </p:cNvSpPr>
          <p:nvPr/>
        </p:nvSpPr>
        <p:spPr>
          <a:xfrm xmlns:a="http://schemas.openxmlformats.org/drawingml/2006/main">
            <a:off x="12477750" y="5524500"/>
            <a:ext cx="4762500" cy="6858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250" b="1">
                <a:solidFill>
                  <a:srgbClr val="E8C99A"/>
                </a:solidFill>
                <a:latin typeface="Arial"/>
                <a:ea typeface="Arial"/>
                <a:cs typeface="Arial"/>
              </a:rPr>
              <a:t>PPT và nhân vật số thuyết minh</a:t>
            </a:r>
          </a:p>
        </p:txBody>
      </p:sp>
      <p:sp>
        <p:nvSpPr>
          <p:cNvPr id="110" name="Trình diễn phần mềm có thuyết minh">
            <a:extLst xmlns:a="http://schemas.openxmlformats.org/drawingml/2006/main">
              <a:ext uri="{FF2B5EF4-FFF2-40B4-BE49-F238E27FC236}">
                <a16:creationId xmlns:a16="http://schemas.microsoft.com/office/drawing/2014/main" id="{5BD43AC7-A695-4AF6-BDDC-EB9E8D9B01DD}"/>
              </a:ext>
            </a:extLst>
          </p:cNvPr>
          <p:cNvSpPr>
            <a:spLocks xmlns:a="http://schemas.openxmlformats.org/drawingml/2006/main" noGrp="1"/>
          </p:cNvSpPr>
          <p:nvPr/>
        </p:nvSpPr>
        <p:spPr>
          <a:xfrm xmlns:a="http://schemas.openxmlformats.org/drawingml/2006/main">
            <a:off x="12477750" y="7210425"/>
            <a:ext cx="4762500" cy="10001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775" b="1">
                <a:solidFill>
                  <a:srgbClr val="E8C99A"/>
                </a:solidFill>
                <a:latin typeface="Arial"/>
                <a:ea typeface="Arial"/>
                <a:cs typeface="Arial"/>
              </a:rPr>
              <a:t>Trình diễn phần mềm có thuyết minh</a:t>
            </a:r>
          </a:p>
        </p:txBody>
      </p:sp>
      <p:sp>
        <p:nvSpPr>
          <p:cNvPr id="111" name="Nội dung phủ toàn màn hình. Nhân vật số ">
            <a:extLst xmlns:a="http://schemas.openxmlformats.org/drawingml/2006/main">
              <a:ext uri="{FF2B5EF4-FFF2-40B4-BE49-F238E27FC236}">
                <a16:creationId xmlns:a16="http://schemas.microsoft.com/office/drawing/2014/main" id="{6365CFA8-6E4D-4566-A5C1-217869DFD588}"/>
              </a:ext>
            </a:extLst>
          </p:cNvPr>
          <p:cNvSpPr>
            <a:spLocks xmlns:a="http://schemas.openxmlformats.org/drawingml/2006/main" noGrp="1"/>
          </p:cNvSpPr>
          <p:nvPr/>
        </p:nvSpPr>
        <p:spPr>
          <a:xfrm xmlns:a="http://schemas.openxmlformats.org/drawingml/2006/main">
            <a:off x="1028700" y="9572625"/>
            <a:ext cx="13811250"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Arial"/>
                <a:ea typeface="Arial"/>
                <a:cs typeface="Arial"/>
              </a:rPr>
              <a:t>Nội dung phủ toàn màn hình. Nhân vật số và nút điều khiển nổi phía trên.</a:t>
            </a:r>
          </a:p>
        </p:txBody>
      </p:sp>
    </p:spTree>
    <p:extLst>
      <p:ext uri="{BB962C8B-B14F-4D97-AF65-F5344CB8AC3E}">
        <p14:creationId xmlns:p14="http://schemas.microsoft.com/office/powerpoint/2010/main" val="1515673373"/>
      </p:ext>
    </p:extLst>
  </p:cSld>
</p:sld>
</file>

<file path=ppt/slides/slide11.xml><?xml version="1.0" encoding="utf-8"?>
<p:sld xmlns:p="http://schemas.openxmlformats.org/presentationml/2006/main">
  <p:cSld>
    <p:spTree>
      <p:nvGrpSpPr>
        <p:cNvPr id="1" name=""/>
        <p:cNvGrpSpPr/>
        <p:nvPr/>
      </p:nvGrpSpPr>
      <p:grpSpPr>
        <a:xfrm xmlns:a="http://schemas.openxmlformats.org/drawingml/2006/main"/>
      </p:grpSpPr>
      <p:pic>
        <p:nvPicPr>
          <p:cNvPr id="111" name="KeyAI visual 101"/>
          <p:cNvPicPr>
            <a:picLocks xmlns:a="http://schemas.openxmlformats.org/drawingml/2006/main" noChangeAspect="1"/>
          </p:cNvPicPr>
          <p:nvPr/>
        </p:nvPicPr>
        <p:blipFill>
          <a:blip xmlns:r="http://schemas.openxmlformats.org/officeDocument/2006/relationships" xmlns:a="http://schemas.openxmlformats.org/drawingml/2006/main" r:embed="R9890891c922744c2"/>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HỘI CHỢ TRIỂN LÃM">
            <a:extLst xmlns:a="http://schemas.openxmlformats.org/drawingml/2006/main">
              <a:ext uri="{FF2B5EF4-FFF2-40B4-BE49-F238E27FC236}">
                <a16:creationId xmlns:a16="http://schemas.microsoft.com/office/drawing/2014/main" id="{DBDBF378-330B-4C7A-8108-10CB49D1DB83}"/>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HỘI CHỢ TRIỂN LÃM</a:t>
            </a:r>
          </a:p>
        </p:txBody>
      </p:sp>
      <p:pic>
        <p:nvPicPr>
          <p:cNvPr id="113" name="KeyAI visual 103"/>
          <p:cNvPicPr>
            <a:picLocks xmlns:a="http://schemas.openxmlformats.org/drawingml/2006/main" noChangeAspect="1"/>
          </p:cNvPicPr>
          <p:nvPr/>
        </p:nvPicPr>
        <p:blipFill>
          <a:blip xmlns:r="http://schemas.openxmlformats.org/officeDocument/2006/relationships" xmlns:a="http://schemas.openxmlformats.org/drawingml/2006/main" r:embed="Rbfdb5086d2d4469c"/>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11">
            <a:extLst xmlns:a="http://schemas.openxmlformats.org/drawingml/2006/main">
              <a:ext uri="{FF2B5EF4-FFF2-40B4-BE49-F238E27FC236}">
                <a16:creationId xmlns:a16="http://schemas.microsoft.com/office/drawing/2014/main" id="{2E174FD0-C23F-416C-BD70-4E8F2AADE027}"/>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11</a:t>
            </a:r>
          </a:p>
        </p:txBody>
      </p:sp>
      <p:sp>
        <p:nvSpPr>
          <p:cNvPr id="105" name="Huayue giới thiệu năng lực tại hội chợ">
            <a:extLst xmlns:a="http://schemas.openxmlformats.org/drawingml/2006/main">
              <a:ext uri="{FF2B5EF4-FFF2-40B4-BE49-F238E27FC236}">
                <a16:creationId xmlns:a16="http://schemas.microsoft.com/office/drawing/2014/main" id="{C05774A9-C081-42EC-8A47-61524EF4BCE2}"/>
              </a:ext>
            </a:extLst>
          </p:cNvPr>
          <p:cNvSpPr>
            <a:spLocks xmlns:a="http://schemas.openxmlformats.org/drawingml/2006/main" noGrp="1"/>
          </p:cNvSpPr>
          <p:nvPr/>
        </p:nvSpPr>
        <p:spPr>
          <a:xfrm xmlns:a="http://schemas.openxmlformats.org/drawingml/2006/main">
            <a:off x="1028700" y="1257300"/>
            <a:ext cx="16192500" cy="10953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5700" b="1">
                <a:solidFill>
                  <a:srgbClr val="E8C99A"/>
                </a:solidFill>
                <a:latin typeface="Arial"/>
                <a:ea typeface="Arial"/>
                <a:cs typeface="Arial"/>
              </a:rPr>
              <a:t>Huayue giới thiệu năng lực tại hội chợ</a:t>
            </a:r>
          </a:p>
        </p:txBody>
      </p:sp>
      <p:pic>
        <p:nvPicPr>
          <p:cNvPr id="116" name="KeyAI visual 106"/>
          <p:cNvPicPr>
            <a:picLocks xmlns:a="http://schemas.openxmlformats.org/drawingml/2006/main" noChangeAspect="1"/>
          </p:cNvPicPr>
          <p:nvPr/>
        </p:nvPicPr>
        <p:blipFill>
          <a:blip xmlns:r="http://schemas.openxmlformats.org/officeDocument/2006/relationships" xmlns:a="http://schemas.openxmlformats.org/drawingml/2006/main" r:embed="Rad952ee2bbe542c9"/>
          <a:srcRect xmlns:a="http://schemas.openxmlformats.org/drawingml/2006/main" l="0" t="15068" r="0" b="15068"/>
          <a:stretch xmlns:a="http://schemas.openxmlformats.org/drawingml/2006/main">
            <a:fillRect l="0" t="0" r="0" b="0"/>
          </a:stretch>
        </p:blipFill>
        <p:spPr>
          <a:xfrm xmlns:a="http://schemas.openxmlformats.org/drawingml/2006/main">
            <a:off x="1028700" y="2647950"/>
            <a:ext cx="16230600" cy="6381750"/>
          </a:xfrm>
          <a:prstGeom xmlns:a="http://schemas.openxmlformats.org/drawingml/2006/main" prst="rect">
            <a:avLst/>
          </a:prstGeom>
        </p:spPr>
      </p:pic>
      <p:sp>
        <p:nvSpPr>
          <p:cNvPr id="107" name="Giới thiệu công ty, xem hình ảnh và tài ">
            <a:extLst xmlns:a="http://schemas.openxmlformats.org/drawingml/2006/main">
              <a:ext uri="{FF2B5EF4-FFF2-40B4-BE49-F238E27FC236}">
                <a16:creationId xmlns:a16="http://schemas.microsoft.com/office/drawing/2014/main" id="{3E66765D-C941-45A5-B953-258B941C6F20}"/>
              </a:ext>
            </a:extLst>
          </p:cNvPr>
          <p:cNvSpPr>
            <a:spLocks xmlns:a="http://schemas.openxmlformats.org/drawingml/2006/main" noGrp="1"/>
          </p:cNvSpPr>
          <p:nvPr/>
        </p:nvSpPr>
        <p:spPr>
          <a:xfrm xmlns:a="http://schemas.openxmlformats.org/drawingml/2006/main">
            <a:off x="1028700" y="9572625"/>
            <a:ext cx="13811250"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Arial"/>
                <a:ea typeface="Arial"/>
                <a:cs typeface="Arial"/>
              </a:rPr>
              <a:t>Giới thiệu công ty, xem hình ảnh và tài liệu sản phẩm, rồi phiên dịch trao đổi. / Hình minh họa</a:t>
            </a:r>
          </a:p>
        </p:txBody>
      </p:sp>
    </p:spTree>
    <p:extLst>
      <p:ext uri="{BB962C8B-B14F-4D97-AF65-F5344CB8AC3E}">
        <p14:creationId xmlns:p14="http://schemas.microsoft.com/office/powerpoint/2010/main" val="1853993425"/>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4" name="KeyAI visual 101"/>
          <p:cNvPicPr>
            <a:picLocks xmlns:a="http://schemas.openxmlformats.org/drawingml/2006/main" noChangeAspect="1"/>
          </p:cNvPicPr>
          <p:nvPr/>
        </p:nvPicPr>
        <p:blipFill>
          <a:blip xmlns:r="http://schemas.openxmlformats.org/officeDocument/2006/relationships" xmlns:a="http://schemas.openxmlformats.org/drawingml/2006/main" r:embed="R995369b8130a49d6"/>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SẢNH KHÁCH SẠN">
            <a:extLst xmlns:a="http://schemas.openxmlformats.org/drawingml/2006/main">
              <a:ext uri="{FF2B5EF4-FFF2-40B4-BE49-F238E27FC236}">
                <a16:creationId xmlns:a16="http://schemas.microsoft.com/office/drawing/2014/main" id="{5B1DE070-78D6-4737-BDD1-61F16573EDC4}"/>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SẢNH KHÁCH SẠN</a:t>
            </a:r>
          </a:p>
        </p:txBody>
      </p:sp>
      <p:pic>
        <p:nvPicPr>
          <p:cNvPr id="116" name="KeyAI visual 103"/>
          <p:cNvPicPr>
            <a:picLocks xmlns:a="http://schemas.openxmlformats.org/drawingml/2006/main" noChangeAspect="1"/>
          </p:cNvPicPr>
          <p:nvPr/>
        </p:nvPicPr>
        <p:blipFill>
          <a:blip xmlns:r="http://schemas.openxmlformats.org/officeDocument/2006/relationships" xmlns:a="http://schemas.openxmlformats.org/drawingml/2006/main" r:embed="Ra0d0dc72a98c442a"/>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12">
            <a:extLst xmlns:a="http://schemas.openxmlformats.org/drawingml/2006/main">
              <a:ext uri="{FF2B5EF4-FFF2-40B4-BE49-F238E27FC236}">
                <a16:creationId xmlns:a16="http://schemas.microsoft.com/office/drawing/2014/main" id="{626A27A1-C095-4E2D-BAF4-8CAB9B486778}"/>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12</a:t>
            </a:r>
          </a:p>
        </p:txBody>
      </p:sp>
      <p:sp>
        <p:nvSpPr>
          <p:cNvPr id="105" name="Khách sạn Hailan&#10;Đón khách đa ngôn ngữ">
            <a:extLst xmlns:a="http://schemas.openxmlformats.org/drawingml/2006/main">
              <a:ext uri="{FF2B5EF4-FFF2-40B4-BE49-F238E27FC236}">
                <a16:creationId xmlns:a16="http://schemas.microsoft.com/office/drawing/2014/main" id="{95F9B3F3-1721-4C8C-B71E-5D21F8790B45}"/>
              </a:ext>
            </a:extLst>
          </p:cNvPr>
          <p:cNvSpPr>
            <a:spLocks xmlns:a="http://schemas.openxmlformats.org/drawingml/2006/main" noGrp="1"/>
          </p:cNvSpPr>
          <p:nvPr/>
        </p:nvSpPr>
        <p:spPr>
          <a:xfrm xmlns:a="http://schemas.openxmlformats.org/drawingml/2006/main">
            <a:off x="1028700" y="1771650"/>
            <a:ext cx="6762750" cy="21907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4200" b="1">
                <a:solidFill>
                  <a:srgbClr val="E8C99A"/>
                </a:solidFill>
                <a:latin typeface="Arial"/>
                <a:ea typeface="Arial"/>
                <a:cs typeface="Arial"/>
              </a:rPr>
              <a:t>Khách sạn Hailan</a:t>
            </a:r>
          </a:p>
          <a:p xmlns:a="http://schemas.openxmlformats.org/drawingml/2006/main">
            <a:pPr algn="l">
              <a:lnSpc>
                <a:spcPct val="115000"/>
              </a:lnSpc>
              <a:buNone/>
            </a:pPr>
            <a:r>
              <a:rPr sz="4200" b="1">
                <a:solidFill>
                  <a:srgbClr val="E8C99A"/>
                </a:solidFill>
                <a:latin typeface="Arial"/>
                <a:ea typeface="Arial"/>
                <a:cs typeface="Arial"/>
              </a:rPr>
              <a:t>Đón khách đa ngôn ngữ</a:t>
            </a:r>
          </a:p>
        </p:txBody>
      </p:sp>
      <p:sp>
        <p:nvSpPr>
          <p:cNvPr id="106" name="Giới thiệu phòng và tiện ích">
            <a:extLst xmlns:a="http://schemas.openxmlformats.org/drawingml/2006/main">
              <a:ext uri="{FF2B5EF4-FFF2-40B4-BE49-F238E27FC236}">
                <a16:creationId xmlns:a16="http://schemas.microsoft.com/office/drawing/2014/main" id="{07B21579-0F68-48D6-A685-420F4B67729C}"/>
              </a:ext>
            </a:extLst>
          </p:cNvPr>
          <p:cNvSpPr>
            <a:spLocks xmlns:a="http://schemas.openxmlformats.org/drawingml/2006/main" noGrp="1"/>
          </p:cNvSpPr>
          <p:nvPr/>
        </p:nvSpPr>
        <p:spPr>
          <a:xfrm xmlns:a="http://schemas.openxmlformats.org/drawingml/2006/main">
            <a:off x="1028700" y="5048250"/>
            <a:ext cx="6096000" cy="6858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925" b="0">
                <a:solidFill>
                  <a:srgbClr val="F4F0E9"/>
                </a:solidFill>
                <a:latin typeface="Arial"/>
                <a:ea typeface="Arial"/>
                <a:cs typeface="Arial"/>
              </a:rPr>
              <a:t>Giới thiệu phòng và tiện ích</a:t>
            </a:r>
          </a:p>
        </p:txBody>
      </p:sp>
      <p:sp>
        <p:nvSpPr>
          <p:cNvPr id="107" name="Giải đáp dịch vụ khách sạn">
            <a:extLst xmlns:a="http://schemas.openxmlformats.org/drawingml/2006/main">
              <a:ext uri="{FF2B5EF4-FFF2-40B4-BE49-F238E27FC236}">
                <a16:creationId xmlns:a16="http://schemas.microsoft.com/office/drawing/2014/main" id="{B5CD6138-7FB4-4B1A-92C2-0654F16973CA}"/>
              </a:ext>
            </a:extLst>
          </p:cNvPr>
          <p:cNvSpPr>
            <a:spLocks xmlns:a="http://schemas.openxmlformats.org/drawingml/2006/main" noGrp="1"/>
          </p:cNvSpPr>
          <p:nvPr/>
        </p:nvSpPr>
        <p:spPr>
          <a:xfrm xmlns:a="http://schemas.openxmlformats.org/drawingml/2006/main">
            <a:off x="1028700" y="6210300"/>
            <a:ext cx="6096000" cy="6858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925" b="0">
                <a:solidFill>
                  <a:srgbClr val="F4F0E9"/>
                </a:solidFill>
                <a:latin typeface="Arial"/>
                <a:ea typeface="Arial"/>
                <a:cs typeface="Arial"/>
              </a:rPr>
              <a:t>Giải đáp dịch vụ khách sạn</a:t>
            </a:r>
          </a:p>
        </p:txBody>
      </p:sp>
      <p:sp>
        <p:nvSpPr>
          <p:cNvPr id="108" name="Phiên dịch tại quầy lễ tân">
            <a:extLst xmlns:a="http://schemas.openxmlformats.org/drawingml/2006/main">
              <a:ext uri="{FF2B5EF4-FFF2-40B4-BE49-F238E27FC236}">
                <a16:creationId xmlns:a16="http://schemas.microsoft.com/office/drawing/2014/main" id="{3090C80C-8442-44C1-8A56-98ACBC3E73D0}"/>
              </a:ext>
            </a:extLst>
          </p:cNvPr>
          <p:cNvSpPr>
            <a:spLocks xmlns:a="http://schemas.openxmlformats.org/drawingml/2006/main" noGrp="1"/>
          </p:cNvSpPr>
          <p:nvPr/>
        </p:nvSpPr>
        <p:spPr>
          <a:xfrm xmlns:a="http://schemas.openxmlformats.org/drawingml/2006/main">
            <a:off x="1028700" y="7372350"/>
            <a:ext cx="6096000" cy="6858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925" b="0">
                <a:solidFill>
                  <a:srgbClr val="F4F0E9"/>
                </a:solidFill>
                <a:latin typeface="Arial"/>
                <a:ea typeface="Arial"/>
                <a:cs typeface="Arial"/>
              </a:rPr>
              <a:t>Phiên dịch tại quầy lễ tân</a:t>
            </a:r>
          </a:p>
        </p:txBody>
      </p:sp>
      <p:pic>
        <p:nvPicPr>
          <p:cNvPr id="122" name="KeyAI visual 109"/>
          <p:cNvPicPr>
            <a:picLocks xmlns:a="http://schemas.openxmlformats.org/drawingml/2006/main" noChangeAspect="1"/>
          </p:cNvPicPr>
          <p:nvPr/>
        </p:nvPicPr>
        <p:blipFill>
          <a:blip xmlns:r="http://schemas.openxmlformats.org/officeDocument/2006/relationships" xmlns:a="http://schemas.openxmlformats.org/drawingml/2006/main" r:embed="R7b4c78d689194942"/>
          <a:srcRect xmlns:a="http://schemas.openxmlformats.org/drawingml/2006/main" l="14495" t="0" r="14495" b="0"/>
          <a:stretch xmlns:a="http://schemas.openxmlformats.org/drawingml/2006/main">
            <a:fillRect l="0" t="0" r="0" b="0"/>
          </a:stretch>
        </p:blipFill>
        <p:spPr>
          <a:xfrm xmlns:a="http://schemas.openxmlformats.org/drawingml/2006/main">
            <a:off x="7524750" y="1352550"/>
            <a:ext cx="9734550" cy="7715250"/>
          </a:xfrm>
          <a:prstGeom xmlns:a="http://schemas.openxmlformats.org/drawingml/2006/main" prst="rect">
            <a:avLst/>
          </a:prstGeom>
        </p:spPr>
      </p:pic>
      <p:sp>
        <p:nvSpPr>
          <p:cNvPr id="110" name="Hình minh họa ứng dụng tại khách sạn Hai">
            <a:extLst xmlns:a="http://schemas.openxmlformats.org/drawingml/2006/main">
              <a:ext uri="{FF2B5EF4-FFF2-40B4-BE49-F238E27FC236}">
                <a16:creationId xmlns:a16="http://schemas.microsoft.com/office/drawing/2014/main" id="{826BA0DE-192E-4CA0-93FE-73E4B7B402CC}"/>
              </a:ext>
            </a:extLst>
          </p:cNvPr>
          <p:cNvSpPr>
            <a:spLocks xmlns:a="http://schemas.openxmlformats.org/drawingml/2006/main" noGrp="1"/>
          </p:cNvSpPr>
          <p:nvPr/>
        </p:nvSpPr>
        <p:spPr>
          <a:xfrm xmlns:a="http://schemas.openxmlformats.org/drawingml/2006/main">
            <a:off x="1028700" y="9572625"/>
            <a:ext cx="13811250"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Arial"/>
                <a:ea typeface="Arial"/>
                <a:cs typeface="Arial"/>
              </a:rPr>
              <a:t>Hình minh họa ứng dụng tại khách sạn Hailan.</a:t>
            </a:r>
          </a:p>
        </p:txBody>
      </p:sp>
    </p:spTree>
    <p:extLst>
      <p:ext uri="{BB962C8B-B14F-4D97-AF65-F5344CB8AC3E}">
        <p14:creationId xmlns:p14="http://schemas.microsoft.com/office/powerpoint/2010/main" val="128935908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4" name="KeyAI visual 101"/>
          <p:cNvPicPr>
            <a:picLocks xmlns:a="http://schemas.openxmlformats.org/drawingml/2006/main" noChangeAspect="1"/>
          </p:cNvPicPr>
          <p:nvPr/>
        </p:nvPicPr>
        <p:blipFill>
          <a:blip xmlns:r="http://schemas.openxmlformats.org/officeDocument/2006/relationships" xmlns:a="http://schemas.openxmlformats.org/drawingml/2006/main" r:embed="R421b2697facd4718"/>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ĐÓN KHÁCH TẠI TRƯỜNG HỌC">
            <a:extLst xmlns:a="http://schemas.openxmlformats.org/drawingml/2006/main">
              <a:ext uri="{FF2B5EF4-FFF2-40B4-BE49-F238E27FC236}">
                <a16:creationId xmlns:a16="http://schemas.microsoft.com/office/drawing/2014/main" id="{BAAB61A3-C74F-48A7-802C-E8005E2E17E9}"/>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ĐÓN KHÁCH TẠI TRƯỜNG HỌC</a:t>
            </a:r>
          </a:p>
        </p:txBody>
      </p:sp>
      <p:pic>
        <p:nvPicPr>
          <p:cNvPr id="116" name="KeyAI visual 103"/>
          <p:cNvPicPr>
            <a:picLocks xmlns:a="http://schemas.openxmlformats.org/drawingml/2006/main" noChangeAspect="1"/>
          </p:cNvPicPr>
          <p:nvPr/>
        </p:nvPicPr>
        <p:blipFill>
          <a:blip xmlns:r="http://schemas.openxmlformats.org/officeDocument/2006/relationships" xmlns:a="http://schemas.openxmlformats.org/drawingml/2006/main" r:embed="R08fdf49fd89f458c"/>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13">
            <a:extLst xmlns:a="http://schemas.openxmlformats.org/drawingml/2006/main">
              <a:ext uri="{FF2B5EF4-FFF2-40B4-BE49-F238E27FC236}">
                <a16:creationId xmlns:a16="http://schemas.microsoft.com/office/drawing/2014/main" id="{37182DE7-6C79-4C23-9E2D-D2AE6C8192D3}"/>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13</a:t>
            </a:r>
          </a:p>
        </p:txBody>
      </p:sp>
      <p:sp>
        <p:nvSpPr>
          <p:cNvPr id="105" name="Trường Ngoại ngữ Qicheng đón khách quốc ">
            <a:extLst xmlns:a="http://schemas.openxmlformats.org/drawingml/2006/main">
              <a:ext uri="{FF2B5EF4-FFF2-40B4-BE49-F238E27FC236}">
                <a16:creationId xmlns:a16="http://schemas.microsoft.com/office/drawing/2014/main" id="{A2A32CF6-7117-4F3D-8811-C0BBA24BB129}"/>
              </a:ext>
            </a:extLst>
          </p:cNvPr>
          <p:cNvSpPr>
            <a:spLocks xmlns:a="http://schemas.openxmlformats.org/drawingml/2006/main" noGrp="1"/>
          </p:cNvSpPr>
          <p:nvPr/>
        </p:nvSpPr>
        <p:spPr>
          <a:xfrm xmlns:a="http://schemas.openxmlformats.org/drawingml/2006/main">
            <a:off x="1028700" y="1257300"/>
            <a:ext cx="16192500" cy="10953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5250" b="1">
                <a:solidFill>
                  <a:srgbClr val="E8C99A"/>
                </a:solidFill>
                <a:latin typeface="Arial"/>
                <a:ea typeface="Arial"/>
                <a:cs typeface="Arial"/>
              </a:rPr>
              <a:t>Trường Ngoại ngữ Qicheng đón khách quốc tế</a:t>
            </a:r>
          </a:p>
        </p:txBody>
      </p:sp>
      <p:pic>
        <p:nvPicPr>
          <p:cNvPr id="119" name="KeyAI visual 106"/>
          <p:cNvPicPr>
            <a:picLocks xmlns:a="http://schemas.openxmlformats.org/drawingml/2006/main" noChangeAspect="1"/>
          </p:cNvPicPr>
          <p:nvPr/>
        </p:nvPicPr>
        <p:blipFill>
          <a:blip xmlns:r="http://schemas.openxmlformats.org/officeDocument/2006/relationships" xmlns:a="http://schemas.openxmlformats.org/drawingml/2006/main" r:embed="R4b09e7893d074ec5"/>
          <a:stretch xmlns:a="http://schemas.openxmlformats.org/drawingml/2006/main">
            <a:fillRect l="0" t="0" r="0" b="0"/>
          </a:stretch>
        </p:blipFill>
        <p:spPr>
          <a:xfrm xmlns:a="http://schemas.openxmlformats.org/drawingml/2006/main">
            <a:off x="1034885" y="2905125"/>
            <a:ext cx="11322381" cy="6372225"/>
          </a:xfrm>
          <a:prstGeom xmlns:a="http://schemas.openxmlformats.org/drawingml/2006/main" prst="rect">
            <a:avLst/>
          </a:prstGeom>
        </p:spPr>
      </p:pic>
      <p:sp>
        <p:nvSpPr>
          <p:cNvPr id="107" name="Trang giới thiệu riêng của trường">
            <a:extLst xmlns:a="http://schemas.openxmlformats.org/drawingml/2006/main">
              <a:ext uri="{FF2B5EF4-FFF2-40B4-BE49-F238E27FC236}">
                <a16:creationId xmlns:a16="http://schemas.microsoft.com/office/drawing/2014/main" id="{FB0E6E16-091C-45B5-B263-C7803B9E8FB1}"/>
              </a:ext>
            </a:extLst>
          </p:cNvPr>
          <p:cNvSpPr>
            <a:spLocks xmlns:a="http://schemas.openxmlformats.org/drawingml/2006/main" noGrp="1"/>
          </p:cNvSpPr>
          <p:nvPr/>
        </p:nvSpPr>
        <p:spPr>
          <a:xfrm xmlns:a="http://schemas.openxmlformats.org/drawingml/2006/main">
            <a:off x="12763500" y="3524250"/>
            <a:ext cx="4429125" cy="12573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150" b="1">
                <a:solidFill>
                  <a:srgbClr val="E8C99A"/>
                </a:solidFill>
                <a:latin typeface="Arial"/>
                <a:ea typeface="Arial"/>
                <a:cs typeface="Arial"/>
              </a:rPr>
              <a:t>Trang giới thiệu riêng của trường</a:t>
            </a:r>
          </a:p>
        </p:txBody>
      </p:sp>
      <p:sp>
        <p:nvSpPr>
          <p:cNvPr id="108" name="Tư vấn thông tin công khai&#10;Hướng dẫn lịc">
            <a:extLst xmlns:a="http://schemas.openxmlformats.org/drawingml/2006/main">
              <a:ext uri="{FF2B5EF4-FFF2-40B4-BE49-F238E27FC236}">
                <a16:creationId xmlns:a16="http://schemas.microsoft.com/office/drawing/2014/main" id="{442A27EA-E678-431F-8C8C-508E3150D671}"/>
              </a:ext>
            </a:extLst>
          </p:cNvPr>
          <p:cNvSpPr>
            <a:spLocks xmlns:a="http://schemas.openxmlformats.org/drawingml/2006/main" noGrp="1"/>
          </p:cNvSpPr>
          <p:nvPr/>
        </p:nvSpPr>
        <p:spPr>
          <a:xfrm xmlns:a="http://schemas.openxmlformats.org/drawingml/2006/main">
            <a:off x="12763500" y="5410200"/>
            <a:ext cx="4286250" cy="14287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550" b="0">
                <a:solidFill>
                  <a:srgbClr val="F4F0E9"/>
                </a:solidFill>
                <a:latin typeface="Arial"/>
                <a:ea typeface="Arial"/>
                <a:cs typeface="Arial"/>
              </a:rPr>
              <a:t>Tư vấn thông tin công khai</a:t>
            </a:r>
          </a:p>
          <a:p xmlns:a="http://schemas.openxmlformats.org/drawingml/2006/main">
            <a:pPr algn="l">
              <a:lnSpc>
                <a:spcPct val="115000"/>
              </a:lnSpc>
              <a:buNone/>
            </a:pPr>
            <a:r>
              <a:rPr sz="2550" b="0">
                <a:solidFill>
                  <a:srgbClr val="F4F0E9"/>
                </a:solidFill>
                <a:latin typeface="Arial"/>
                <a:ea typeface="Arial"/>
                <a:cs typeface="Arial"/>
              </a:rPr>
              <a:t>Hướng dẫn lịch thăm trường</a:t>
            </a:r>
          </a:p>
        </p:txBody>
      </p:sp>
      <p:sp>
        <p:nvSpPr>
          <p:cNvPr id="109" name="Giao tiếp với phụ huynh và khách quốc tế">
            <a:extLst xmlns:a="http://schemas.openxmlformats.org/drawingml/2006/main">
              <a:ext uri="{FF2B5EF4-FFF2-40B4-BE49-F238E27FC236}">
                <a16:creationId xmlns:a16="http://schemas.microsoft.com/office/drawing/2014/main" id="{D9D2C67C-EDB7-4CD7-B751-F79DB0AD90B9}"/>
              </a:ext>
            </a:extLst>
          </p:cNvPr>
          <p:cNvSpPr>
            <a:spLocks xmlns:a="http://schemas.openxmlformats.org/drawingml/2006/main" noGrp="1"/>
          </p:cNvSpPr>
          <p:nvPr/>
        </p:nvSpPr>
        <p:spPr>
          <a:xfrm xmlns:a="http://schemas.openxmlformats.org/drawingml/2006/main">
            <a:off x="12763500" y="7524750"/>
            <a:ext cx="4429125" cy="11430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700" b="1">
                <a:solidFill>
                  <a:srgbClr val="E8C99A"/>
                </a:solidFill>
                <a:latin typeface="Arial"/>
                <a:ea typeface="Arial"/>
                <a:cs typeface="Arial"/>
              </a:rPr>
              <a:t>Giao tiếp với phụ huynh và khách quốc tế</a:t>
            </a:r>
          </a:p>
        </p:txBody>
      </p:sp>
      <p:sp>
        <p:nvSpPr>
          <p:cNvPr id="110" name="Hình minh họa ứng dụng tại Trường Ngoại ">
            <a:extLst xmlns:a="http://schemas.openxmlformats.org/drawingml/2006/main">
              <a:ext uri="{FF2B5EF4-FFF2-40B4-BE49-F238E27FC236}">
                <a16:creationId xmlns:a16="http://schemas.microsoft.com/office/drawing/2014/main" id="{219908C6-4558-4FAE-BA84-90D93849F7FC}"/>
              </a:ext>
            </a:extLst>
          </p:cNvPr>
          <p:cNvSpPr>
            <a:spLocks xmlns:a="http://schemas.openxmlformats.org/drawingml/2006/main" noGrp="1"/>
          </p:cNvSpPr>
          <p:nvPr/>
        </p:nvSpPr>
        <p:spPr>
          <a:xfrm xmlns:a="http://schemas.openxmlformats.org/drawingml/2006/main">
            <a:off x="1028700" y="9572625"/>
            <a:ext cx="13811250"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Arial"/>
                <a:ea typeface="Arial"/>
                <a:cs typeface="Arial"/>
              </a:rPr>
              <a:t>Hình minh họa ứng dụng tại Trường Ngoại ngữ Qicheng.</a:t>
            </a:r>
          </a:p>
        </p:txBody>
      </p:sp>
    </p:spTree>
    <p:extLst>
      <p:ext uri="{BB962C8B-B14F-4D97-AF65-F5344CB8AC3E}">
        <p14:creationId xmlns:p14="http://schemas.microsoft.com/office/powerpoint/2010/main" val="2120270263"/>
      </p:ext>
    </p:extLst>
  </p:cSld>
</p:sld>
</file>

<file path=ppt/slides/slide14.xml><?xml version="1.0" encoding="utf-8"?>
<p:sld xmlns:p="http://schemas.openxmlformats.org/presentationml/2006/main">
  <p:cSld>
    <p:spTree>
      <p:nvGrpSpPr>
        <p:cNvPr id="1" name=""/>
        <p:cNvGrpSpPr/>
        <p:nvPr/>
      </p:nvGrpSpPr>
      <p:grpSpPr>
        <a:xfrm xmlns:a="http://schemas.openxmlformats.org/drawingml/2006/main"/>
      </p:grpSpPr>
      <p:pic>
        <p:nvPicPr>
          <p:cNvPr id="111" name="KeyAI visual 101"/>
          <p:cNvPicPr>
            <a:picLocks xmlns:a="http://schemas.openxmlformats.org/drawingml/2006/main" noChangeAspect="1"/>
          </p:cNvPicPr>
          <p:nvPr/>
        </p:nvPicPr>
        <p:blipFill>
          <a:blip xmlns:r="http://schemas.openxmlformats.org/officeDocument/2006/relationships" xmlns:a="http://schemas.openxmlformats.org/drawingml/2006/main" r:embed="R86206e59bdc84b30"/>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TRAO ĐỔI KINH DOANH">
            <a:extLst xmlns:a="http://schemas.openxmlformats.org/drawingml/2006/main">
              <a:ext uri="{FF2B5EF4-FFF2-40B4-BE49-F238E27FC236}">
                <a16:creationId xmlns:a16="http://schemas.microsoft.com/office/drawing/2014/main" id="{AF4D3A25-0BC7-4C99-BD83-3E91D00D5F18}"/>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TRAO ĐỔI KINH DOANH</a:t>
            </a:r>
          </a:p>
        </p:txBody>
      </p:sp>
      <p:pic>
        <p:nvPicPr>
          <p:cNvPr id="113" name="KeyAI visual 103"/>
          <p:cNvPicPr>
            <a:picLocks xmlns:a="http://schemas.openxmlformats.org/drawingml/2006/main" noChangeAspect="1"/>
          </p:cNvPicPr>
          <p:nvPr/>
        </p:nvPicPr>
        <p:blipFill>
          <a:blip xmlns:r="http://schemas.openxmlformats.org/officeDocument/2006/relationships" xmlns:a="http://schemas.openxmlformats.org/drawingml/2006/main" r:embed="R69e5370166b140ea"/>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14">
            <a:extLst xmlns:a="http://schemas.openxmlformats.org/drawingml/2006/main">
              <a:ext uri="{FF2B5EF4-FFF2-40B4-BE49-F238E27FC236}">
                <a16:creationId xmlns:a16="http://schemas.microsoft.com/office/drawing/2014/main" id="{DB5B6248-BBBA-4F5D-807E-CD63249BFFE9}"/>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14</a:t>
            </a:r>
          </a:p>
        </p:txBody>
      </p:sp>
      <p:sp>
        <p:nvSpPr>
          <p:cNvPr id="105" name="Phiên dịch trong phòng họp doanh nghiệp">
            <a:extLst xmlns:a="http://schemas.openxmlformats.org/drawingml/2006/main">
              <a:ext uri="{FF2B5EF4-FFF2-40B4-BE49-F238E27FC236}">
                <a16:creationId xmlns:a16="http://schemas.microsoft.com/office/drawing/2014/main" id="{E0792E62-30B9-401D-B4D3-7BFE61B867DB}"/>
              </a:ext>
            </a:extLst>
          </p:cNvPr>
          <p:cNvSpPr>
            <a:spLocks xmlns:a="http://schemas.openxmlformats.org/drawingml/2006/main" noGrp="1"/>
          </p:cNvSpPr>
          <p:nvPr/>
        </p:nvSpPr>
        <p:spPr>
          <a:xfrm xmlns:a="http://schemas.openxmlformats.org/drawingml/2006/main">
            <a:off x="1028700" y="1257300"/>
            <a:ext cx="16192500" cy="10953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5700" b="1">
                <a:solidFill>
                  <a:srgbClr val="E8C99A"/>
                </a:solidFill>
                <a:latin typeface="Arial"/>
                <a:ea typeface="Arial"/>
                <a:cs typeface="Arial"/>
              </a:rPr>
              <a:t>Phiên dịch trong phòng họp doanh nghiệp</a:t>
            </a:r>
          </a:p>
        </p:txBody>
      </p:sp>
      <p:pic>
        <p:nvPicPr>
          <p:cNvPr id="116" name="KeyAI visual 106"/>
          <p:cNvPicPr>
            <a:picLocks xmlns:a="http://schemas.openxmlformats.org/drawingml/2006/main" noChangeAspect="1"/>
          </p:cNvPicPr>
          <p:nvPr/>
        </p:nvPicPr>
        <p:blipFill>
          <a:blip xmlns:r="http://schemas.openxmlformats.org/officeDocument/2006/relationships" xmlns:a="http://schemas.openxmlformats.org/drawingml/2006/main" r:embed="Re29f31a523e94e7a"/>
          <a:srcRect xmlns:a="http://schemas.openxmlformats.org/drawingml/2006/main" l="0" t="15068" r="0" b="15068"/>
          <a:stretch xmlns:a="http://schemas.openxmlformats.org/drawingml/2006/main">
            <a:fillRect l="0" t="0" r="0" b="0"/>
          </a:stretch>
        </p:blipFill>
        <p:spPr>
          <a:xfrm xmlns:a="http://schemas.openxmlformats.org/drawingml/2006/main">
            <a:off x="1028700" y="2657475"/>
            <a:ext cx="16230600" cy="6381750"/>
          </a:xfrm>
          <a:prstGeom xmlns:a="http://schemas.openxmlformats.org/drawingml/2006/main" prst="rect">
            <a:avLst/>
          </a:prstGeom>
        </p:spPr>
      </p:pic>
      <p:sp>
        <p:nvSpPr>
          <p:cNvPr id="107" name="Cùng xem nguyên văn và bản dịch, tham kh">
            <a:extLst xmlns:a="http://schemas.openxmlformats.org/drawingml/2006/main">
              <a:ext uri="{FF2B5EF4-FFF2-40B4-BE49-F238E27FC236}">
                <a16:creationId xmlns:a16="http://schemas.microsoft.com/office/drawing/2014/main" id="{7A1F106D-B94D-4996-A1E6-3152F1E502BF}"/>
              </a:ext>
            </a:extLst>
          </p:cNvPr>
          <p:cNvSpPr>
            <a:spLocks xmlns:a="http://schemas.openxmlformats.org/drawingml/2006/main" noGrp="1"/>
          </p:cNvSpPr>
          <p:nvPr/>
        </p:nvSpPr>
        <p:spPr>
          <a:xfrm xmlns:a="http://schemas.openxmlformats.org/drawingml/2006/main">
            <a:off x="1028700" y="9572625"/>
            <a:ext cx="13811250"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Arial"/>
                <a:ea typeface="Arial"/>
                <a:cs typeface="Arial"/>
              </a:rPr>
              <a:t>Cùng xem nguyên văn và bản dịch, tham khảo gợi ý về sản phẩm và chính sách. / Hình minh họa</a:t>
            </a:r>
          </a:p>
        </p:txBody>
      </p:sp>
    </p:spTree>
    <p:extLst>
      <p:ext uri="{BB962C8B-B14F-4D97-AF65-F5344CB8AC3E}">
        <p14:creationId xmlns:p14="http://schemas.microsoft.com/office/powerpoint/2010/main" val="168464753"/>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4" name="KeyAI visual 101"/>
          <p:cNvPicPr>
            <a:picLocks xmlns:a="http://schemas.openxmlformats.org/drawingml/2006/main" noChangeAspect="1"/>
          </p:cNvPicPr>
          <p:nvPr/>
        </p:nvPicPr>
        <p:blipFill>
          <a:blip xmlns:r="http://schemas.openxmlformats.org/officeDocument/2006/relationships" xmlns:a="http://schemas.openxmlformats.org/drawingml/2006/main" r:embed="R10c55e98f56f43e0"/>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TỌA ĐÀM VÀ TRAO ĐỔI NHÓM">
            <a:extLst xmlns:a="http://schemas.openxmlformats.org/drawingml/2006/main">
              <a:ext uri="{FF2B5EF4-FFF2-40B4-BE49-F238E27FC236}">
                <a16:creationId xmlns:a16="http://schemas.microsoft.com/office/drawing/2014/main" id="{C8D392D5-507F-418A-8884-50D6AAE82CA1}"/>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TỌA ĐÀM VÀ TRAO ĐỔI NHÓM</a:t>
            </a:r>
          </a:p>
        </p:txBody>
      </p:sp>
      <p:pic>
        <p:nvPicPr>
          <p:cNvPr id="116" name="KeyAI visual 103"/>
          <p:cNvPicPr>
            <a:picLocks xmlns:a="http://schemas.openxmlformats.org/drawingml/2006/main" noChangeAspect="1"/>
          </p:cNvPicPr>
          <p:nvPr/>
        </p:nvPicPr>
        <p:blipFill>
          <a:blip xmlns:r="http://schemas.openxmlformats.org/officeDocument/2006/relationships" xmlns:a="http://schemas.openxmlformats.org/drawingml/2006/main" r:embed="R5be0789db27c41ca"/>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15">
            <a:extLst xmlns:a="http://schemas.openxmlformats.org/drawingml/2006/main">
              <a:ext uri="{FF2B5EF4-FFF2-40B4-BE49-F238E27FC236}">
                <a16:creationId xmlns:a16="http://schemas.microsoft.com/office/drawing/2014/main" id="{0AB4BFF5-B156-4267-9348-F8E9886170A2}"/>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15</a:t>
            </a:r>
          </a:p>
        </p:txBody>
      </p:sp>
      <p:sp>
        <p:nvSpPr>
          <p:cNvPr id="105" name="Nội dung song ngữ trên màn hình tọa đàm">
            <a:extLst xmlns:a="http://schemas.openxmlformats.org/drawingml/2006/main">
              <a:ext uri="{FF2B5EF4-FFF2-40B4-BE49-F238E27FC236}">
                <a16:creationId xmlns:a16="http://schemas.microsoft.com/office/drawing/2014/main" id="{8BC49779-BE76-46FB-964F-28310438840E}"/>
              </a:ext>
            </a:extLst>
          </p:cNvPr>
          <p:cNvSpPr>
            <a:spLocks xmlns:a="http://schemas.openxmlformats.org/drawingml/2006/main" noGrp="1"/>
          </p:cNvSpPr>
          <p:nvPr/>
        </p:nvSpPr>
        <p:spPr>
          <a:xfrm xmlns:a="http://schemas.openxmlformats.org/drawingml/2006/main">
            <a:off x="1028700" y="1257300"/>
            <a:ext cx="16192500" cy="10953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5700" b="1">
                <a:solidFill>
                  <a:srgbClr val="E8C99A"/>
                </a:solidFill>
                <a:latin typeface="Arial"/>
                <a:ea typeface="Arial"/>
                <a:cs typeface="Arial"/>
              </a:rPr>
              <a:t>Nội dung song ngữ trên màn hình tọa đàm</a:t>
            </a:r>
          </a:p>
        </p:txBody>
      </p:sp>
      <p:pic>
        <p:nvPicPr>
          <p:cNvPr id="119" name="KeyAI visual 106"/>
          <p:cNvPicPr>
            <a:picLocks xmlns:a="http://schemas.openxmlformats.org/drawingml/2006/main" noChangeAspect="1"/>
          </p:cNvPicPr>
          <p:nvPr/>
        </p:nvPicPr>
        <p:blipFill>
          <a:blip xmlns:r="http://schemas.openxmlformats.org/officeDocument/2006/relationships" xmlns:a="http://schemas.openxmlformats.org/drawingml/2006/main" r:embed="R372d7619b85944cf"/>
          <a:stretch xmlns:a="http://schemas.openxmlformats.org/drawingml/2006/main">
            <a:fillRect l="0" t="0" r="0" b="0"/>
          </a:stretch>
        </p:blipFill>
        <p:spPr>
          <a:xfrm xmlns:a="http://schemas.openxmlformats.org/drawingml/2006/main">
            <a:off x="1033903" y="2905125"/>
            <a:ext cx="11610094" cy="6534150"/>
          </a:xfrm>
          <a:prstGeom xmlns:a="http://schemas.openxmlformats.org/drawingml/2006/main" prst="rect">
            <a:avLst/>
          </a:prstGeom>
        </p:spPr>
      </p:pic>
      <p:sp>
        <p:nvSpPr>
          <p:cNvPr id="107" name="Cùng xem nội dung song ngữ">
            <a:extLst xmlns:a="http://schemas.openxmlformats.org/drawingml/2006/main">
              <a:ext uri="{FF2B5EF4-FFF2-40B4-BE49-F238E27FC236}">
                <a16:creationId xmlns:a16="http://schemas.microsoft.com/office/drawing/2014/main" id="{45324AF9-3C36-4E84-839F-8CC1955483D1}"/>
              </a:ext>
            </a:extLst>
          </p:cNvPr>
          <p:cNvSpPr>
            <a:spLocks xmlns:a="http://schemas.openxmlformats.org/drawingml/2006/main" noGrp="1"/>
          </p:cNvSpPr>
          <p:nvPr/>
        </p:nvSpPr>
        <p:spPr>
          <a:xfrm xmlns:a="http://schemas.openxmlformats.org/drawingml/2006/main">
            <a:off x="13068300" y="3495675"/>
            <a:ext cx="4143375" cy="11430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225" b="1">
                <a:solidFill>
                  <a:srgbClr val="E8C99A"/>
                </a:solidFill>
                <a:latin typeface="Arial"/>
                <a:ea typeface="Arial"/>
                <a:cs typeface="Arial"/>
              </a:rPr>
              <a:t>Cùng xem nội dung song ngữ</a:t>
            </a:r>
          </a:p>
        </p:txBody>
      </p:sp>
      <p:sp>
        <p:nvSpPr>
          <p:cNvPr id="108" name="Bố trí thu âm tại chỗ&#10;Sắp xếp lượt phát ">
            <a:extLst xmlns:a="http://schemas.openxmlformats.org/drawingml/2006/main">
              <a:ext uri="{FF2B5EF4-FFF2-40B4-BE49-F238E27FC236}">
                <a16:creationId xmlns:a16="http://schemas.microsoft.com/office/drawing/2014/main" id="{C97C0B07-245A-4E38-BDA0-0720BB8E6701}"/>
              </a:ext>
            </a:extLst>
          </p:cNvPr>
          <p:cNvSpPr>
            <a:spLocks xmlns:a="http://schemas.openxmlformats.org/drawingml/2006/main" noGrp="1"/>
          </p:cNvSpPr>
          <p:nvPr/>
        </p:nvSpPr>
        <p:spPr>
          <a:xfrm xmlns:a="http://schemas.openxmlformats.org/drawingml/2006/main">
            <a:off x="13068300" y="5572125"/>
            <a:ext cx="4143375" cy="13335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700" b="0">
                <a:solidFill>
                  <a:srgbClr val="F4F0E9"/>
                </a:solidFill>
                <a:latin typeface="Arial"/>
                <a:ea typeface="Arial"/>
                <a:cs typeface="Arial"/>
              </a:rPr>
              <a:t>Bố trí thu âm tại chỗ</a:t>
            </a:r>
          </a:p>
          <a:p xmlns:a="http://schemas.openxmlformats.org/drawingml/2006/main">
            <a:pPr algn="l">
              <a:lnSpc>
                <a:spcPct val="115000"/>
              </a:lnSpc>
              <a:buNone/>
            </a:pPr>
            <a:r>
              <a:rPr sz="2700" b="0">
                <a:solidFill>
                  <a:srgbClr val="F4F0E9"/>
                </a:solidFill>
                <a:latin typeface="Arial"/>
                <a:ea typeface="Arial"/>
                <a:cs typeface="Arial"/>
              </a:rPr>
              <a:t>Sắp xếp lượt phát biểu</a:t>
            </a:r>
          </a:p>
        </p:txBody>
      </p:sp>
      <p:sp>
        <p:nvSpPr>
          <p:cNvPr id="109" name="Chọn ngôn ngữ theo cuộc họp">
            <a:extLst xmlns:a="http://schemas.openxmlformats.org/drawingml/2006/main">
              <a:ext uri="{FF2B5EF4-FFF2-40B4-BE49-F238E27FC236}">
                <a16:creationId xmlns:a16="http://schemas.microsoft.com/office/drawing/2014/main" id="{5887B4DF-BDE2-451F-8457-ED133F90E31A}"/>
              </a:ext>
            </a:extLst>
          </p:cNvPr>
          <p:cNvSpPr>
            <a:spLocks xmlns:a="http://schemas.openxmlformats.org/drawingml/2006/main" noGrp="1"/>
          </p:cNvSpPr>
          <p:nvPr/>
        </p:nvSpPr>
        <p:spPr>
          <a:xfrm xmlns:a="http://schemas.openxmlformats.org/drawingml/2006/main">
            <a:off x="13068300" y="7667625"/>
            <a:ext cx="4143375" cy="10477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925" b="1">
                <a:solidFill>
                  <a:srgbClr val="E8C99A"/>
                </a:solidFill>
                <a:latin typeface="Arial"/>
                <a:ea typeface="Arial"/>
                <a:cs typeface="Arial"/>
              </a:rPr>
              <a:t>Chọn ngôn ngữ theo cuộc họp</a:t>
            </a:r>
          </a:p>
        </p:txBody>
      </p:sp>
      <p:sp>
        <p:nvSpPr>
          <p:cNvPr id="110" name="Hình minh họa ứng dụng.">
            <a:extLst xmlns:a="http://schemas.openxmlformats.org/drawingml/2006/main">
              <a:ext uri="{FF2B5EF4-FFF2-40B4-BE49-F238E27FC236}">
                <a16:creationId xmlns:a16="http://schemas.microsoft.com/office/drawing/2014/main" id="{B587F5AE-CD4A-4C90-92B2-945CCDCFFFEB}"/>
              </a:ext>
            </a:extLst>
          </p:cNvPr>
          <p:cNvSpPr>
            <a:spLocks xmlns:a="http://schemas.openxmlformats.org/drawingml/2006/main" noGrp="1"/>
          </p:cNvSpPr>
          <p:nvPr/>
        </p:nvSpPr>
        <p:spPr>
          <a:xfrm xmlns:a="http://schemas.openxmlformats.org/drawingml/2006/main">
            <a:off x="1028700" y="9572625"/>
            <a:ext cx="13811250"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Arial"/>
                <a:ea typeface="Arial"/>
                <a:cs typeface="Arial"/>
              </a:rPr>
              <a:t>Hình minh họa ứng dụng.</a:t>
            </a:r>
          </a:p>
        </p:txBody>
      </p:sp>
    </p:spTree>
    <p:extLst>
      <p:ext uri="{BB962C8B-B14F-4D97-AF65-F5344CB8AC3E}">
        <p14:creationId xmlns:p14="http://schemas.microsoft.com/office/powerpoint/2010/main" val="663629735"/>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7" name="KeyAI visual 101"/>
          <p:cNvPicPr>
            <a:picLocks xmlns:a="http://schemas.openxmlformats.org/drawingml/2006/main" noChangeAspect="1"/>
          </p:cNvPicPr>
          <p:nvPr/>
        </p:nvPicPr>
        <p:blipFill>
          <a:blip xmlns:r="http://schemas.openxmlformats.org/officeDocument/2006/relationships" xmlns:a="http://schemas.openxmlformats.org/drawingml/2006/main" r:embed="Rd329468e39494bfb"/>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THÊM NHIỀU ĐỊA ĐIỂM TIẾP KHÁCH">
            <a:extLst xmlns:a="http://schemas.openxmlformats.org/drawingml/2006/main">
              <a:ext uri="{FF2B5EF4-FFF2-40B4-BE49-F238E27FC236}">
                <a16:creationId xmlns:a16="http://schemas.microsoft.com/office/drawing/2014/main" id="{49A5EDBE-AF34-4B05-B8FF-8D19EE4C2544}"/>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THÊM NHIỀU ĐỊA ĐIỂM TIẾP KHÁCH</a:t>
            </a:r>
          </a:p>
        </p:txBody>
      </p:sp>
      <p:pic>
        <p:nvPicPr>
          <p:cNvPr id="119" name="KeyAI visual 103"/>
          <p:cNvPicPr>
            <a:picLocks xmlns:a="http://schemas.openxmlformats.org/drawingml/2006/main" noChangeAspect="1"/>
          </p:cNvPicPr>
          <p:nvPr/>
        </p:nvPicPr>
        <p:blipFill>
          <a:blip xmlns:r="http://schemas.openxmlformats.org/officeDocument/2006/relationships" xmlns:a="http://schemas.openxmlformats.org/drawingml/2006/main" r:embed="R3b3927bb20694e55"/>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16">
            <a:extLst xmlns:a="http://schemas.openxmlformats.org/drawingml/2006/main">
              <a:ext uri="{FF2B5EF4-FFF2-40B4-BE49-F238E27FC236}">
                <a16:creationId xmlns:a16="http://schemas.microsoft.com/office/drawing/2014/main" id="{54F15F40-863F-4CB4-80DF-3E58662A9451}"/>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16</a:t>
            </a:r>
          </a:p>
        </p:txBody>
      </p:sp>
      <p:pic>
        <p:nvPicPr>
          <p:cNvPr id="121" name="KeyAI visual 105"/>
          <p:cNvPicPr>
            <a:picLocks xmlns:a="http://schemas.openxmlformats.org/drawingml/2006/main" noChangeAspect="1"/>
          </p:cNvPicPr>
          <p:nvPr/>
        </p:nvPicPr>
        <p:blipFill>
          <a:blip xmlns:r="http://schemas.openxmlformats.org/officeDocument/2006/relationships" xmlns:a="http://schemas.openxmlformats.org/drawingml/2006/main" r:embed="R3f0406dfc2aa4f76"/>
          <a:srcRect xmlns:a="http://schemas.openxmlformats.org/drawingml/2006/main" l="23983" t="0" r="23983" b="0"/>
          <a:stretch xmlns:a="http://schemas.openxmlformats.org/drawingml/2006/main">
            <a:fillRect l="0" t="0" r="0" b="0"/>
          </a:stretch>
        </p:blipFill>
        <p:spPr>
          <a:xfrm xmlns:a="http://schemas.openxmlformats.org/drawingml/2006/main">
            <a:off x="1028700" y="1200150"/>
            <a:ext cx="5019675" cy="5429250"/>
          </a:xfrm>
          <a:prstGeom xmlns:a="http://schemas.openxmlformats.org/drawingml/2006/main" prst="rect">
            <a:avLst/>
          </a:prstGeom>
        </p:spPr>
      </p:pic>
      <p:pic>
        <p:nvPicPr>
          <p:cNvPr id="122" name="KeyAI visual 106"/>
          <p:cNvPicPr>
            <a:picLocks xmlns:a="http://schemas.openxmlformats.org/drawingml/2006/main" noChangeAspect="1"/>
          </p:cNvPicPr>
          <p:nvPr/>
        </p:nvPicPr>
        <p:blipFill>
          <a:blip xmlns:r="http://schemas.openxmlformats.org/officeDocument/2006/relationships" xmlns:a="http://schemas.openxmlformats.org/drawingml/2006/main" r:embed="Rc19fc29ccf2b42c2"/>
          <a:srcRect xmlns:a="http://schemas.openxmlformats.org/drawingml/2006/main" l="6801" t="0" r="6801" b="0"/>
          <a:stretch xmlns:a="http://schemas.openxmlformats.org/drawingml/2006/main">
            <a:fillRect l="0" t="0" r="0" b="0"/>
          </a:stretch>
        </p:blipFill>
        <p:spPr>
          <a:xfrm xmlns:a="http://schemas.openxmlformats.org/drawingml/2006/main">
            <a:off x="6896100" y="1200150"/>
            <a:ext cx="5410200" cy="3524250"/>
          </a:xfrm>
          <a:prstGeom xmlns:a="http://schemas.openxmlformats.org/drawingml/2006/main" prst="rect">
            <a:avLst/>
          </a:prstGeom>
        </p:spPr>
      </p:pic>
      <p:pic>
        <p:nvPicPr>
          <p:cNvPr id="123" name="KeyAI visual 107"/>
          <p:cNvPicPr>
            <a:picLocks xmlns:a="http://schemas.openxmlformats.org/drawingml/2006/main" noChangeAspect="1"/>
          </p:cNvPicPr>
          <p:nvPr/>
        </p:nvPicPr>
        <p:blipFill>
          <a:blip xmlns:r="http://schemas.openxmlformats.org/officeDocument/2006/relationships" xmlns:a="http://schemas.openxmlformats.org/drawingml/2006/main" r:embed="R19f46803c7614125"/>
          <a:srcRect xmlns:a="http://schemas.openxmlformats.org/drawingml/2006/main" l="6801" t="0" r="6801" b="0"/>
          <a:stretch xmlns:a="http://schemas.openxmlformats.org/drawingml/2006/main">
            <a:fillRect l="0" t="0" r="0" b="0"/>
          </a:stretch>
        </p:blipFill>
        <p:spPr>
          <a:xfrm xmlns:a="http://schemas.openxmlformats.org/drawingml/2006/main">
            <a:off x="6896100" y="5438775"/>
            <a:ext cx="5410200" cy="3524250"/>
          </a:xfrm>
          <a:prstGeom xmlns:a="http://schemas.openxmlformats.org/drawingml/2006/main" prst="rect">
            <a:avLst/>
          </a:prstGeom>
        </p:spPr>
      </p:pic>
      <p:pic>
        <p:nvPicPr>
          <p:cNvPr id="124" name="KeyAI visual 108"/>
          <p:cNvPicPr>
            <a:picLocks xmlns:a="http://schemas.openxmlformats.org/drawingml/2006/main" noChangeAspect="1"/>
          </p:cNvPicPr>
          <p:nvPr/>
        </p:nvPicPr>
        <p:blipFill>
          <a:blip xmlns:r="http://schemas.openxmlformats.org/officeDocument/2006/relationships" xmlns:a="http://schemas.openxmlformats.org/drawingml/2006/main" r:embed="Rdf0fa25e349c48bf"/>
          <a:srcRect xmlns:a="http://schemas.openxmlformats.org/drawingml/2006/main" l="35153" t="0" r="35153" b="0"/>
          <a:stretch xmlns:a="http://schemas.openxmlformats.org/drawingml/2006/main">
            <a:fillRect l="0" t="0" r="0" b="0"/>
          </a:stretch>
        </p:blipFill>
        <p:spPr>
          <a:xfrm xmlns:a="http://schemas.openxmlformats.org/drawingml/2006/main">
            <a:off x="13163550" y="1200150"/>
            <a:ext cx="4095750" cy="7762875"/>
          </a:xfrm>
          <a:prstGeom xmlns:a="http://schemas.openxmlformats.org/drawingml/2006/main" prst="rect">
            <a:avLst/>
          </a:prstGeom>
        </p:spPr>
      </p:pic>
      <p:sp>
        <p:nvSpPr>
          <p:cNvPr id="109" name="Nhiều nơi ứng dụng">
            <a:extLst xmlns:a="http://schemas.openxmlformats.org/drawingml/2006/main">
              <a:ext uri="{FF2B5EF4-FFF2-40B4-BE49-F238E27FC236}">
                <a16:creationId xmlns:a16="http://schemas.microsoft.com/office/drawing/2014/main" id="{EB640AE8-03CA-4E5F-83F0-9DD281DD5E0F}"/>
              </a:ext>
            </a:extLst>
          </p:cNvPr>
          <p:cNvSpPr>
            <a:spLocks xmlns:a="http://schemas.openxmlformats.org/drawingml/2006/main" noGrp="1"/>
          </p:cNvSpPr>
          <p:nvPr/>
        </p:nvSpPr>
        <p:spPr>
          <a:xfrm xmlns:a="http://schemas.openxmlformats.org/drawingml/2006/main">
            <a:off x="1028700" y="7277100"/>
            <a:ext cx="5048250" cy="9525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675" b="1">
                <a:solidFill>
                  <a:srgbClr val="E8C99A"/>
                </a:solidFill>
                <a:latin typeface="Arial"/>
                <a:ea typeface="Arial"/>
                <a:cs typeface="Arial"/>
              </a:rPr>
              <a:t>Nhiều nơi ứng dụng</a:t>
            </a:r>
          </a:p>
        </p:txBody>
      </p:sp>
      <p:sp>
        <p:nvSpPr>
          <p:cNvPr id="110" name="Phòng trưng bày, khu công nghiệp, cửa hà">
            <a:extLst xmlns:a="http://schemas.openxmlformats.org/drawingml/2006/main">
              <a:ext uri="{FF2B5EF4-FFF2-40B4-BE49-F238E27FC236}">
                <a16:creationId xmlns:a16="http://schemas.microsoft.com/office/drawing/2014/main" id="{74B5380E-F836-4DD7-B5ED-D1696680F40D}"/>
              </a:ext>
            </a:extLst>
          </p:cNvPr>
          <p:cNvSpPr>
            <a:spLocks xmlns:a="http://schemas.openxmlformats.org/drawingml/2006/main" noGrp="1"/>
          </p:cNvSpPr>
          <p:nvPr/>
        </p:nvSpPr>
        <p:spPr>
          <a:xfrm xmlns:a="http://schemas.openxmlformats.org/drawingml/2006/main">
            <a:off x="1028700" y="8410575"/>
            <a:ext cx="5095875" cy="11430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175" b="0">
                <a:solidFill>
                  <a:srgbClr val="F4F0E9"/>
                </a:solidFill>
                <a:latin typeface="Arial"/>
                <a:ea typeface="Arial"/>
                <a:cs typeface="Arial"/>
              </a:rPr>
              <a:t>Phòng trưng bày, khu công nghiệp, cửa hàng, điểm tham quan và quầy dịch vụ</a:t>
            </a:r>
          </a:p>
        </p:txBody>
      </p:sp>
    </p:spTree>
    <p:extLst>
      <p:ext uri="{BB962C8B-B14F-4D97-AF65-F5344CB8AC3E}">
        <p14:creationId xmlns:p14="http://schemas.microsoft.com/office/powerpoint/2010/main" val="19211422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3" name="KeyAI visual 101"/>
          <p:cNvPicPr>
            <a:picLocks xmlns:a="http://schemas.openxmlformats.org/drawingml/2006/main" noChangeAspect="1"/>
          </p:cNvPicPr>
          <p:nvPr/>
        </p:nvPicPr>
        <p:blipFill>
          <a:blip xmlns:r="http://schemas.openxmlformats.org/officeDocument/2006/relationships" xmlns:a="http://schemas.openxmlformats.org/drawingml/2006/main" r:embed="R64f1bf02ee384271"/>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ĐIỀU KHIỂN VÀ HIỂN THỊ">
            <a:extLst xmlns:a="http://schemas.openxmlformats.org/drawingml/2006/main">
              <a:ext uri="{FF2B5EF4-FFF2-40B4-BE49-F238E27FC236}">
                <a16:creationId xmlns:a16="http://schemas.microsoft.com/office/drawing/2014/main" id="{FFF8B65E-8183-480D-B5B9-0F4529A31F98}"/>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ĐIỀU KHIỂN VÀ HIỂN THỊ</a:t>
            </a:r>
          </a:p>
        </p:txBody>
      </p:sp>
      <p:pic>
        <p:nvPicPr>
          <p:cNvPr id="115" name="KeyAI visual 103"/>
          <p:cNvPicPr>
            <a:picLocks xmlns:a="http://schemas.openxmlformats.org/drawingml/2006/main" noChangeAspect="1"/>
          </p:cNvPicPr>
          <p:nvPr/>
        </p:nvPicPr>
        <p:blipFill>
          <a:blip xmlns:r="http://schemas.openxmlformats.org/officeDocument/2006/relationships" xmlns:a="http://schemas.openxmlformats.org/drawingml/2006/main" r:embed="Rf7882877017e4ba4"/>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17">
            <a:extLst xmlns:a="http://schemas.openxmlformats.org/drawingml/2006/main">
              <a:ext uri="{FF2B5EF4-FFF2-40B4-BE49-F238E27FC236}">
                <a16:creationId xmlns:a16="http://schemas.microsoft.com/office/drawing/2014/main" id="{F346BE1C-3DB0-400E-ADAA-E4BCEABC0B1C}"/>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17</a:t>
            </a:r>
          </a:p>
        </p:txBody>
      </p:sp>
      <p:sp>
        <p:nvSpPr>
          <p:cNvPr id="105" name="Điều khiển ở dưới, thuận tiện khi chạm">
            <a:extLst xmlns:a="http://schemas.openxmlformats.org/drawingml/2006/main">
              <a:ext uri="{FF2B5EF4-FFF2-40B4-BE49-F238E27FC236}">
                <a16:creationId xmlns:a16="http://schemas.microsoft.com/office/drawing/2014/main" id="{862B84AF-FB0E-4D39-908C-B16DA3BD1E07}"/>
              </a:ext>
            </a:extLst>
          </p:cNvPr>
          <p:cNvSpPr>
            <a:spLocks xmlns:a="http://schemas.openxmlformats.org/drawingml/2006/main" noGrp="1"/>
          </p:cNvSpPr>
          <p:nvPr/>
        </p:nvSpPr>
        <p:spPr>
          <a:xfrm xmlns:a="http://schemas.openxmlformats.org/drawingml/2006/main">
            <a:off x="1028700" y="1257300"/>
            <a:ext cx="16192500" cy="10953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5700" b="1">
                <a:solidFill>
                  <a:srgbClr val="E8C99A"/>
                </a:solidFill>
                <a:latin typeface="Arial"/>
                <a:ea typeface="Arial"/>
                <a:cs typeface="Arial"/>
              </a:rPr>
              <a:t>Điều khiển ở dưới, thuận tiện khi chạm</a:t>
            </a:r>
          </a:p>
        </p:txBody>
      </p:sp>
      <p:pic>
        <p:nvPicPr>
          <p:cNvPr id="118" name="KeyAI visual 106"/>
          <p:cNvPicPr>
            <a:picLocks xmlns:a="http://schemas.openxmlformats.org/drawingml/2006/main" noChangeAspect="1"/>
          </p:cNvPicPr>
          <p:nvPr/>
        </p:nvPicPr>
        <p:blipFill>
          <a:blip xmlns:r="http://schemas.openxmlformats.org/officeDocument/2006/relationships" xmlns:a="http://schemas.openxmlformats.org/drawingml/2006/main" r:embed="R748fe89afd3e4362"/>
          <a:stretch xmlns:a="http://schemas.openxmlformats.org/drawingml/2006/main">
            <a:fillRect l="0" t="0" r="0" b="0"/>
          </a:stretch>
        </p:blipFill>
        <p:spPr>
          <a:xfrm xmlns:a="http://schemas.openxmlformats.org/drawingml/2006/main">
            <a:off x="1028700" y="2811157"/>
            <a:ext cx="11334750" cy="6379186"/>
          </a:xfrm>
          <a:prstGeom xmlns:a="http://schemas.openxmlformats.org/drawingml/2006/main" prst="rect">
            <a:avLst/>
          </a:prstGeom>
        </p:spPr>
      </p:pic>
      <p:sp>
        <p:nvSpPr>
          <p:cNvPr id="107" name="Trang chủ · Tư vấn&#10;Phiên dịch · Cài đặt">
            <a:extLst xmlns:a="http://schemas.openxmlformats.org/drawingml/2006/main">
              <a:ext uri="{FF2B5EF4-FFF2-40B4-BE49-F238E27FC236}">
                <a16:creationId xmlns:a16="http://schemas.microsoft.com/office/drawing/2014/main" id="{4FC2EA8F-33F1-44AE-BA55-62DE38BB5F72}"/>
              </a:ext>
            </a:extLst>
          </p:cNvPr>
          <p:cNvSpPr>
            <a:spLocks xmlns:a="http://schemas.openxmlformats.org/drawingml/2006/main" noGrp="1"/>
          </p:cNvSpPr>
          <p:nvPr/>
        </p:nvSpPr>
        <p:spPr>
          <a:xfrm xmlns:a="http://schemas.openxmlformats.org/drawingml/2006/main">
            <a:off x="12906375" y="3067050"/>
            <a:ext cx="4381500" cy="12001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850" b="1">
                <a:solidFill>
                  <a:srgbClr val="E8C99A"/>
                </a:solidFill>
                <a:latin typeface="Arial"/>
                <a:ea typeface="Arial"/>
                <a:cs typeface="Arial"/>
              </a:rPr>
              <a:t>Trang chủ · Tư vấn</a:t>
            </a:r>
          </a:p>
          <a:p xmlns:a="http://schemas.openxmlformats.org/drawingml/2006/main">
            <a:pPr algn="l">
              <a:lnSpc>
                <a:spcPct val="115000"/>
              </a:lnSpc>
              <a:buNone/>
            </a:pPr>
            <a:r>
              <a:rPr sz="2850" b="1">
                <a:solidFill>
                  <a:srgbClr val="E8C99A"/>
                </a:solidFill>
                <a:latin typeface="Arial"/>
                <a:ea typeface="Arial"/>
                <a:cs typeface="Arial"/>
              </a:rPr>
              <a:t>Phiên dịch · Cài đặt</a:t>
            </a:r>
          </a:p>
        </p:txBody>
      </p:sp>
      <p:sp>
        <p:nvSpPr>
          <p:cNvPr id="108" name="Di chuyển, phóng to, thu nhỏ nhân vật số">
            <a:extLst xmlns:a="http://schemas.openxmlformats.org/drawingml/2006/main">
              <a:ext uri="{FF2B5EF4-FFF2-40B4-BE49-F238E27FC236}">
                <a16:creationId xmlns:a16="http://schemas.microsoft.com/office/drawing/2014/main" id="{11B02FE5-BBB2-4ACD-B520-45BDDA6A57B9}"/>
              </a:ext>
            </a:extLst>
          </p:cNvPr>
          <p:cNvSpPr>
            <a:spLocks xmlns:a="http://schemas.openxmlformats.org/drawingml/2006/main" noGrp="1"/>
          </p:cNvSpPr>
          <p:nvPr/>
        </p:nvSpPr>
        <p:spPr>
          <a:xfrm xmlns:a="http://schemas.openxmlformats.org/drawingml/2006/main">
            <a:off x="12906375" y="4953000"/>
            <a:ext cx="4333875" cy="14382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400" b="0">
                <a:solidFill>
                  <a:srgbClr val="F4F0E9"/>
                </a:solidFill>
                <a:latin typeface="Arial"/>
                <a:ea typeface="Arial"/>
                <a:cs typeface="Arial"/>
              </a:rPr>
              <a:t>Di chuyển, phóng to, thu nhỏ nhân vật số</a:t>
            </a:r>
          </a:p>
          <a:p xmlns:a="http://schemas.openxmlformats.org/drawingml/2006/main">
            <a:pPr algn="l">
              <a:lnSpc>
                <a:spcPct val="115000"/>
              </a:lnSpc>
              <a:buNone/>
            </a:pPr>
            <a:r>
              <a:rPr sz="2400" b="0">
                <a:solidFill>
                  <a:srgbClr val="F4F0E9"/>
                </a:solidFill>
                <a:latin typeface="Arial"/>
                <a:ea typeface="Arial"/>
                <a:cs typeface="Arial"/>
              </a:rPr>
              <a:t>Thu gọn thành ảnh đại diện</a:t>
            </a:r>
          </a:p>
        </p:txBody>
      </p:sp>
      <p:sp>
        <p:nvSpPr>
          <p:cNvPr id="109" name="Giữ tùy chọn màu nền&#10;và màu chữ">
            <a:extLst xmlns:a="http://schemas.openxmlformats.org/drawingml/2006/main">
              <a:ext uri="{FF2B5EF4-FFF2-40B4-BE49-F238E27FC236}">
                <a16:creationId xmlns:a16="http://schemas.microsoft.com/office/drawing/2014/main" id="{1DCC8267-E4EF-4015-ABCD-714505CC939D}"/>
              </a:ext>
            </a:extLst>
          </p:cNvPr>
          <p:cNvSpPr>
            <a:spLocks xmlns:a="http://schemas.openxmlformats.org/drawingml/2006/main" noGrp="1"/>
          </p:cNvSpPr>
          <p:nvPr/>
        </p:nvSpPr>
        <p:spPr>
          <a:xfrm xmlns:a="http://schemas.openxmlformats.org/drawingml/2006/main">
            <a:off x="12906375" y="7048500"/>
            <a:ext cx="4333875" cy="13906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700" b="1">
                <a:solidFill>
                  <a:srgbClr val="E8C99A"/>
                </a:solidFill>
                <a:latin typeface="Arial"/>
                <a:ea typeface="Arial"/>
                <a:cs typeface="Arial"/>
              </a:rPr>
              <a:t>Giữ tùy chọn màu nền</a:t>
            </a:r>
          </a:p>
          <a:p xmlns:a="http://schemas.openxmlformats.org/drawingml/2006/main">
            <a:pPr algn="l">
              <a:lnSpc>
                <a:spcPct val="115000"/>
              </a:lnSpc>
              <a:buNone/>
            </a:pPr>
            <a:r>
              <a:rPr sz="2700" b="1">
                <a:solidFill>
                  <a:srgbClr val="E8C99A"/>
                </a:solidFill>
                <a:latin typeface="Arial"/>
                <a:ea typeface="Arial"/>
                <a:cs typeface="Arial"/>
              </a:rPr>
              <a:t>và màu chữ</a:t>
            </a:r>
          </a:p>
        </p:txBody>
      </p:sp>
    </p:spTree>
    <p:extLst>
      <p:ext uri="{BB962C8B-B14F-4D97-AF65-F5344CB8AC3E}">
        <p14:creationId xmlns:p14="http://schemas.microsoft.com/office/powerpoint/2010/main" val="67736728"/>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513" name="KeyAI visual 101"/>
          <p:cNvPicPr>
            <a:picLocks xmlns:a="http://schemas.openxmlformats.org/drawingml/2006/main" noChangeAspect="1"/>
          </p:cNvPicPr>
          <p:nvPr/>
        </p:nvPicPr>
        <p:blipFill>
          <a:blip xmlns:r="http://schemas.openxmlformats.org/officeDocument/2006/relationships" xmlns:a="http://schemas.openxmlformats.org/drawingml/2006/main" r:embed="Rc224d2c706f44ea4"/>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480" name="Google Shape;480;p22">
            <a:extLst xmlns:a="http://schemas.openxmlformats.org/drawingml/2006/main">
              <a:ext uri="{FF2B5EF4-FFF2-40B4-BE49-F238E27FC236}">
                <a16:creationId xmlns:a16="http://schemas.microsoft.com/office/drawing/2014/main" id="{C32AD9D1-FE99-4320-BF99-79E1663429B3}"/>
              </a:ext>
            </a:extLst>
          </p:cNvPr>
          <p:cNvSpPr>
            <a:spLocks xmlns:a="http://schemas.openxmlformats.org/drawingml/2006/main" noGrp="1"/>
          </p:cNvSpPr>
          <p:nvPr/>
        </p:nvSpPr>
        <p:spPr>
          <a:xfrm xmlns:a="http://schemas.openxmlformats.org/drawingml/2006/main" rot="0" flipH="0" flipV="0">
            <a:off x="6924805" y="1573678"/>
            <a:ext cx="275812" cy="275812"/>
          </a:xfrm>
          <a:custGeom xmlns:a="http://schemas.openxmlformats.org/drawingml/2006/main">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xmlns:a="http://schemas.openxmlformats.org/drawingml/2006/main">
            <a:srgbClr val="E8C99A"/>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481" name="Google Shape;481;p22">
            <a:extLst xmlns:a="http://schemas.openxmlformats.org/drawingml/2006/main">
              <a:ext uri="{FF2B5EF4-FFF2-40B4-BE49-F238E27FC236}">
                <a16:creationId xmlns:a16="http://schemas.microsoft.com/office/drawing/2014/main" id="{03559DF0-FC88-43E7-A737-982E4628F623}"/>
              </a:ext>
            </a:extLst>
          </p:cNvPr>
          <p:cNvSpPr>
            <a:spLocks xmlns:a="http://schemas.openxmlformats.org/drawingml/2006/main" noGrp="1"/>
          </p:cNvSpPr>
          <p:nvPr/>
        </p:nvSpPr>
        <p:spPr>
          <a:xfrm xmlns:a="http://schemas.openxmlformats.org/drawingml/2006/main" rot="0" flipH="0" flipV="0">
            <a:off x="6950662" y="1605999"/>
            <a:ext cx="224097" cy="217632"/>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77777"/>
              </a:lnSpc>
              <a:spcBef>
                <a:spcPts val="0"/>
              </a:spcBef>
              <a:spcAft>
                <a:spcPts val="0"/>
              </a:spcAft>
              <a:buNone/>
            </a:pPr>
            <a:r>
              <a:t/>
            </a:r>
            <a:endParaRPr sz="1800" b="0" i="0" u="none" cap="none">
              <a:solidFill>
                <a:schemeClr val="dk1"/>
              </a:solidFill>
              <a:latin typeface="Calibri"/>
              <a:ea typeface="Calibri"/>
              <a:cs typeface="Calibri"/>
            </a:endParaRPr>
          </a:p>
        </p:txBody>
      </p:sp>
      <p:cxnSp>
        <p:nvCxnSpPr>
          <p:cNvPr id="516" name="Google Shape;482;p22"/>
          <p:cNvCxnSpPr/>
          <p:nvPr/>
        </p:nvCxnSpPr>
        <p:spPr>
          <a:xfrm xmlns:a="http://schemas.openxmlformats.org/drawingml/2006/main">
            <a:off x="7062711" y="1711584"/>
            <a:ext cx="1978192" cy="0"/>
          </a:xfrm>
          <a:prstGeom xmlns:a="http://schemas.openxmlformats.org/drawingml/2006/main" prst="straightConnector1">
            <a:avLst/>
          </a:prstGeom>
          <a:ln xmlns:a="http://schemas.openxmlformats.org/drawingml/2006/main" w="19050" cap="flat">
            <a:solidFill>
              <a:srgbClr val="E8C99A"/>
            </a:solidFill>
            <a:prstDash val="solid"/>
            <a:round/>
            <a:headEnd type="none" w="sm" len="sm"/>
            <a:tailEnd type="none" w="sm" len="sm"/>
          </a:ln>
        </p:spPr>
      </p:cxnSp>
      <p:sp>
        <p:nvSpPr>
          <p:cNvPr id="484" name="Google Shape;484;p22">
            <a:extLst xmlns:a="http://schemas.openxmlformats.org/drawingml/2006/main">
              <a:ext uri="{FF2B5EF4-FFF2-40B4-BE49-F238E27FC236}">
                <a16:creationId xmlns:a16="http://schemas.microsoft.com/office/drawing/2014/main" id="{414C0F1E-32ED-48FE-B591-687E72F4B3B3}"/>
              </a:ext>
            </a:extLst>
          </p:cNvPr>
          <p:cNvSpPr>
            <a:spLocks xmlns:a="http://schemas.openxmlformats.org/drawingml/2006/main" noGrp="1"/>
          </p:cNvSpPr>
          <p:nvPr/>
        </p:nvSpPr>
        <p:spPr>
          <a:xfrm xmlns:a="http://schemas.openxmlformats.org/drawingml/2006/main" rot="0" flipH="0" flipV="0">
            <a:off x="6924805" y="3679973"/>
            <a:ext cx="275812" cy="275812"/>
          </a:xfrm>
          <a:custGeom xmlns:a="http://schemas.openxmlformats.org/drawingml/2006/main">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xmlns:a="http://schemas.openxmlformats.org/drawingml/2006/main">
            <a:srgbClr val="E8C99A"/>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485" name="Google Shape;485;p22">
            <a:extLst xmlns:a="http://schemas.openxmlformats.org/drawingml/2006/main">
              <a:ext uri="{FF2B5EF4-FFF2-40B4-BE49-F238E27FC236}">
                <a16:creationId xmlns:a16="http://schemas.microsoft.com/office/drawing/2014/main" id="{0D3C9EA2-227E-4F1D-9314-01CFFA69A8EA}"/>
              </a:ext>
            </a:extLst>
          </p:cNvPr>
          <p:cNvSpPr>
            <a:spLocks xmlns:a="http://schemas.openxmlformats.org/drawingml/2006/main" noGrp="1"/>
          </p:cNvSpPr>
          <p:nvPr/>
        </p:nvSpPr>
        <p:spPr>
          <a:xfrm xmlns:a="http://schemas.openxmlformats.org/drawingml/2006/main" rot="0" flipH="0" flipV="0">
            <a:off x="6950662" y="3712294"/>
            <a:ext cx="224097" cy="217632"/>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77777"/>
              </a:lnSpc>
              <a:spcBef>
                <a:spcPts val="0"/>
              </a:spcBef>
              <a:spcAft>
                <a:spcPts val="0"/>
              </a:spcAft>
              <a:buNone/>
            </a:pPr>
            <a:r>
              <a:t/>
            </a:r>
            <a:endParaRPr sz="1800" b="0" i="0" u="none" cap="none">
              <a:solidFill>
                <a:schemeClr val="dk1"/>
              </a:solidFill>
              <a:latin typeface="Calibri"/>
              <a:ea typeface="Calibri"/>
              <a:cs typeface="Calibri"/>
            </a:endParaRPr>
          </a:p>
        </p:txBody>
      </p:sp>
      <p:cxnSp>
        <p:nvCxnSpPr>
          <p:cNvPr id="519" name="Google Shape;486;p22"/>
          <p:cNvCxnSpPr/>
          <p:nvPr/>
        </p:nvCxnSpPr>
        <p:spPr>
          <a:xfrm xmlns:a="http://schemas.openxmlformats.org/drawingml/2006/main">
            <a:off x="7062711" y="3817879"/>
            <a:ext cx="1978192" cy="0"/>
          </a:xfrm>
          <a:prstGeom xmlns:a="http://schemas.openxmlformats.org/drawingml/2006/main" prst="straightConnector1">
            <a:avLst/>
          </a:prstGeom>
          <a:ln xmlns:a="http://schemas.openxmlformats.org/drawingml/2006/main" w="19050" cap="flat">
            <a:solidFill>
              <a:srgbClr val="E8C99A"/>
            </a:solidFill>
            <a:prstDash val="solid"/>
            <a:round/>
            <a:headEnd type="none" w="sm" len="sm"/>
            <a:tailEnd type="none" w="sm" len="sm"/>
          </a:ln>
        </p:spPr>
      </p:cxnSp>
      <p:sp>
        <p:nvSpPr>
          <p:cNvPr id="489" name="Google Shape;489;p22">
            <a:extLst xmlns:a="http://schemas.openxmlformats.org/drawingml/2006/main">
              <a:ext uri="{FF2B5EF4-FFF2-40B4-BE49-F238E27FC236}">
                <a16:creationId xmlns:a16="http://schemas.microsoft.com/office/drawing/2014/main" id="{9B5E4D06-6709-4682-AE84-6437B50FB901}"/>
              </a:ext>
            </a:extLst>
          </p:cNvPr>
          <p:cNvSpPr>
            <a:spLocks xmlns:a="http://schemas.openxmlformats.org/drawingml/2006/main" noGrp="1"/>
          </p:cNvSpPr>
          <p:nvPr/>
        </p:nvSpPr>
        <p:spPr>
          <a:xfrm xmlns:a="http://schemas.openxmlformats.org/drawingml/2006/main" rot="0" flipH="0" flipV="0">
            <a:off x="6924805" y="5786268"/>
            <a:ext cx="275812" cy="275812"/>
          </a:xfrm>
          <a:custGeom xmlns:a="http://schemas.openxmlformats.org/drawingml/2006/main">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xmlns:a="http://schemas.openxmlformats.org/drawingml/2006/main">
            <a:srgbClr val="E8C99A"/>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490" name="Google Shape;490;p22">
            <a:extLst xmlns:a="http://schemas.openxmlformats.org/drawingml/2006/main">
              <a:ext uri="{FF2B5EF4-FFF2-40B4-BE49-F238E27FC236}">
                <a16:creationId xmlns:a16="http://schemas.microsoft.com/office/drawing/2014/main" id="{1D772226-E232-4684-85FF-3C31DE40DCA2}"/>
              </a:ext>
            </a:extLst>
          </p:cNvPr>
          <p:cNvSpPr>
            <a:spLocks xmlns:a="http://schemas.openxmlformats.org/drawingml/2006/main" noGrp="1"/>
          </p:cNvSpPr>
          <p:nvPr/>
        </p:nvSpPr>
        <p:spPr>
          <a:xfrm xmlns:a="http://schemas.openxmlformats.org/drawingml/2006/main" rot="0" flipH="0" flipV="0">
            <a:off x="6950662" y="5818589"/>
            <a:ext cx="224097" cy="217632"/>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77777"/>
              </a:lnSpc>
              <a:spcBef>
                <a:spcPts val="0"/>
              </a:spcBef>
              <a:spcAft>
                <a:spcPts val="0"/>
              </a:spcAft>
              <a:buNone/>
            </a:pPr>
            <a:r>
              <a:t/>
            </a:r>
            <a:endParaRPr sz="1800" b="0" i="0" u="none" cap="none">
              <a:solidFill>
                <a:schemeClr val="dk1"/>
              </a:solidFill>
              <a:latin typeface="Calibri"/>
              <a:ea typeface="Calibri"/>
              <a:cs typeface="Calibri"/>
            </a:endParaRPr>
          </a:p>
        </p:txBody>
      </p:sp>
      <p:cxnSp>
        <p:nvCxnSpPr>
          <p:cNvPr id="522" name="Google Shape;491;p22"/>
          <p:cNvCxnSpPr/>
          <p:nvPr/>
        </p:nvCxnSpPr>
        <p:spPr>
          <a:xfrm xmlns:a="http://schemas.openxmlformats.org/drawingml/2006/main">
            <a:off x="7062711" y="5924174"/>
            <a:ext cx="1978192" cy="0"/>
          </a:xfrm>
          <a:prstGeom xmlns:a="http://schemas.openxmlformats.org/drawingml/2006/main" prst="straightConnector1">
            <a:avLst/>
          </a:prstGeom>
          <a:ln xmlns:a="http://schemas.openxmlformats.org/drawingml/2006/main" w="19050" cap="flat">
            <a:solidFill>
              <a:srgbClr val="E8C99A"/>
            </a:solidFill>
            <a:prstDash val="solid"/>
            <a:round/>
            <a:headEnd type="none" w="sm" len="sm"/>
            <a:tailEnd type="none" w="sm" len="sm"/>
          </a:ln>
        </p:spPr>
      </p:cxnSp>
      <p:sp>
        <p:nvSpPr>
          <p:cNvPr id="493" name="Google Shape;493;p22">
            <a:extLst xmlns:a="http://schemas.openxmlformats.org/drawingml/2006/main">
              <a:ext uri="{FF2B5EF4-FFF2-40B4-BE49-F238E27FC236}">
                <a16:creationId xmlns:a16="http://schemas.microsoft.com/office/drawing/2014/main" id="{E2960182-54BF-454B-BCEE-0936A9DEADCD}"/>
              </a:ext>
            </a:extLst>
          </p:cNvPr>
          <p:cNvSpPr>
            <a:spLocks xmlns:a="http://schemas.openxmlformats.org/drawingml/2006/main" noGrp="1"/>
          </p:cNvSpPr>
          <p:nvPr/>
        </p:nvSpPr>
        <p:spPr>
          <a:xfrm xmlns:a="http://schemas.openxmlformats.org/drawingml/2006/main" rot="0" flipH="0" flipV="0">
            <a:off x="6924805" y="7892563"/>
            <a:ext cx="275812" cy="275812"/>
          </a:xfrm>
          <a:custGeom xmlns:a="http://schemas.openxmlformats.org/drawingml/2006/main">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xmlns:a="http://schemas.openxmlformats.org/drawingml/2006/main">
            <a:srgbClr val="E8C99A"/>
          </a:solidFill>
          <a:ln xmlns:a="http://schemas.openxmlformats.org/drawingml/2006/main">
            <a:noFill/>
          </a:ln>
        </p:spPr>
        <p:txBody>
          <a:bodyPr xmlns:a="http://schemas.openxmlformats.org/drawingml/2006/main" spcFirstLastPara="1" wrap="square" lIns="91425" tIns="91425" rIns="91425" bIns="91425" anchor="ctr">
            <a:noAutofit/>
          </a:bodyPr>
          <a:lstStyle xmlns:a="http://schemas.openxmlformats.org/drawingml/2006/main"/>
          <a:p xmlns:a="http://schemas.openxmlformats.org/drawingml/2006/main">
            <a:pPr marL="0" lvl="0" indent="0" algn="l">
              <a:spcBef>
                <a:spcPts val="0"/>
              </a:spcBef>
              <a:spcAft>
                <a:spcPts val="0"/>
              </a:spcAft>
              <a:buNone/>
            </a:pPr>
            <a:r>
              <a:t/>
            </a:r>
            <a:endParaRPr/>
          </a:p>
        </p:txBody>
      </p:sp>
      <p:sp>
        <p:nvSpPr>
          <p:cNvPr id="494" name="Google Shape;494;p22">
            <a:extLst xmlns:a="http://schemas.openxmlformats.org/drawingml/2006/main">
              <a:ext uri="{FF2B5EF4-FFF2-40B4-BE49-F238E27FC236}">
                <a16:creationId xmlns:a16="http://schemas.microsoft.com/office/drawing/2014/main" id="{730BDAAC-BE10-4F61-926F-3A1416656353}"/>
              </a:ext>
            </a:extLst>
          </p:cNvPr>
          <p:cNvSpPr>
            <a:spLocks xmlns:a="http://schemas.openxmlformats.org/drawingml/2006/main" noGrp="1"/>
          </p:cNvSpPr>
          <p:nvPr/>
        </p:nvSpPr>
        <p:spPr>
          <a:xfrm xmlns:a="http://schemas.openxmlformats.org/drawingml/2006/main" rot="0" flipH="0" flipV="0">
            <a:off x="6950662" y="7924884"/>
            <a:ext cx="224097" cy="217632"/>
          </a:xfrm>
          <a:prstGeom xmlns:a="http://schemas.openxmlformats.org/drawingml/2006/main" prst="rect">
            <a:avLst/>
          </a:prstGeom>
          <a:noFill xmlns:a="http://schemas.openxmlformats.org/drawingml/2006/main"/>
          <a:ln xmlns:a="http://schemas.openxmlformats.org/drawingml/2006/main">
            <a:noFill/>
          </a:ln>
        </p:spPr>
        <p:txBody>
          <a:bodyPr xmlns:a="http://schemas.openxmlformats.org/drawingml/2006/main" spcFirstLastPara="1" wrap="square" lIns="50800" tIns="50800" rIns="50800" bIns="50800" anchor="ctr">
            <a:noAutofit/>
          </a:bodyPr>
          <a:lstStyle xmlns:a="http://schemas.openxmlformats.org/drawingml/2006/main"/>
          <a:p xmlns:a="http://schemas.openxmlformats.org/drawingml/2006/main">
            <a:pPr marL="0" marR="0" lvl="0" indent="0" algn="ctr">
              <a:lnSpc>
                <a:spcPct val="77777"/>
              </a:lnSpc>
              <a:spcBef>
                <a:spcPts val="0"/>
              </a:spcBef>
              <a:spcAft>
                <a:spcPts val="0"/>
              </a:spcAft>
              <a:buNone/>
            </a:pPr>
            <a:r>
              <a:t/>
            </a:r>
            <a:endParaRPr sz="1800" b="0" i="0" u="none" cap="none">
              <a:solidFill>
                <a:schemeClr val="dk1"/>
              </a:solidFill>
              <a:latin typeface="Calibri"/>
              <a:ea typeface="Calibri"/>
              <a:cs typeface="Calibri"/>
            </a:endParaRPr>
          </a:p>
        </p:txBody>
      </p:sp>
      <p:cxnSp>
        <p:nvCxnSpPr>
          <p:cNvPr id="525" name="Google Shape;495;p22"/>
          <p:cNvCxnSpPr/>
          <p:nvPr/>
        </p:nvCxnSpPr>
        <p:spPr>
          <a:xfrm xmlns:a="http://schemas.openxmlformats.org/drawingml/2006/main">
            <a:off x="7062711" y="8030469"/>
            <a:ext cx="1978192" cy="0"/>
          </a:xfrm>
          <a:prstGeom xmlns:a="http://schemas.openxmlformats.org/drawingml/2006/main" prst="straightConnector1">
            <a:avLst/>
          </a:prstGeom>
          <a:ln xmlns:a="http://schemas.openxmlformats.org/drawingml/2006/main" w="19050" cap="flat">
            <a:solidFill>
              <a:srgbClr val="E8C99A"/>
            </a:solidFill>
            <a:prstDash val="solid"/>
            <a:round/>
            <a:headEnd type="none" w="sm" len="sm"/>
            <a:tailEnd type="none" w="sm" len="sm"/>
          </a:ln>
        </p:spPr>
      </p:cxnSp>
      <p:sp>
        <p:nvSpPr>
          <p:cNvPr id="102" name="CHUẨN BỊ SỬ DỤNG">
            <a:extLst xmlns:a="http://schemas.openxmlformats.org/drawingml/2006/main">
              <a:ext uri="{FF2B5EF4-FFF2-40B4-BE49-F238E27FC236}">
                <a16:creationId xmlns:a16="http://schemas.microsoft.com/office/drawing/2014/main" id="{7AFF7A08-42B0-4A9E-8598-2B02B7740389}"/>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CHUẨN BỊ SỬ DỤNG</a:t>
            </a:r>
          </a:p>
        </p:txBody>
      </p:sp>
      <p:pic>
        <p:nvPicPr>
          <p:cNvPr id="527" name="KeyAI visual 103"/>
          <p:cNvPicPr>
            <a:picLocks xmlns:a="http://schemas.openxmlformats.org/drawingml/2006/main" noChangeAspect="1"/>
          </p:cNvPicPr>
          <p:nvPr/>
        </p:nvPicPr>
        <p:blipFill>
          <a:blip xmlns:r="http://schemas.openxmlformats.org/officeDocument/2006/relationships" xmlns:a="http://schemas.openxmlformats.org/drawingml/2006/main" r:embed="Rb90c7ad2cb564e00"/>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18">
            <a:extLst xmlns:a="http://schemas.openxmlformats.org/drawingml/2006/main">
              <a:ext uri="{FF2B5EF4-FFF2-40B4-BE49-F238E27FC236}">
                <a16:creationId xmlns:a16="http://schemas.microsoft.com/office/drawing/2014/main" id="{5E549B7F-5E8A-41B2-BD55-D587AB18BF72}"/>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18</a:t>
            </a:r>
          </a:p>
        </p:txBody>
      </p:sp>
      <p:sp>
        <p:nvSpPr>
          <p:cNvPr id="105" name="Chuẩn bị trước&#10;khi sử dụng">
            <a:extLst xmlns:a="http://schemas.openxmlformats.org/drawingml/2006/main">
              <a:ext uri="{FF2B5EF4-FFF2-40B4-BE49-F238E27FC236}">
                <a16:creationId xmlns:a16="http://schemas.microsoft.com/office/drawing/2014/main" id="{063D1169-DD5B-4D74-BCD6-ADCBD68523F0}"/>
              </a:ext>
            </a:extLst>
          </p:cNvPr>
          <p:cNvSpPr>
            <a:spLocks xmlns:a="http://schemas.openxmlformats.org/drawingml/2006/main" noGrp="1"/>
          </p:cNvSpPr>
          <p:nvPr/>
        </p:nvSpPr>
        <p:spPr>
          <a:xfrm xmlns:a="http://schemas.openxmlformats.org/drawingml/2006/main">
            <a:off x="1028700" y="5229225"/>
            <a:ext cx="5238750" cy="18669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4875" b="1">
                <a:solidFill>
                  <a:srgbClr val="E8C99A"/>
                </a:solidFill>
                <a:latin typeface="Arial"/>
                <a:ea typeface="Arial"/>
                <a:cs typeface="Arial"/>
              </a:rPr>
              <a:t>Chuẩn bị trước</a:t>
            </a:r>
          </a:p>
          <a:p xmlns:a="http://schemas.openxmlformats.org/drawingml/2006/main">
            <a:pPr algn="l">
              <a:lnSpc>
                <a:spcPct val="115000"/>
              </a:lnSpc>
              <a:buNone/>
            </a:pPr>
            <a:r>
              <a:rPr sz="4875" b="1">
                <a:solidFill>
                  <a:srgbClr val="E8C99A"/>
                </a:solidFill>
                <a:latin typeface="Arial"/>
                <a:ea typeface="Arial"/>
                <a:cs typeface="Arial"/>
              </a:rPr>
              <a:t>khi sử dụng</a:t>
            </a:r>
          </a:p>
        </p:txBody>
      </p:sp>
      <p:sp>
        <p:nvSpPr>
          <p:cNvPr id="106" name="Cấu hình theo tài liệu doanh nghiệp và t">
            <a:extLst xmlns:a="http://schemas.openxmlformats.org/drawingml/2006/main">
              <a:ext uri="{FF2B5EF4-FFF2-40B4-BE49-F238E27FC236}">
                <a16:creationId xmlns:a16="http://schemas.microsoft.com/office/drawing/2014/main" id="{4F0100E1-AF25-4C01-8EB9-CA39216DB0B4}"/>
              </a:ext>
            </a:extLst>
          </p:cNvPr>
          <p:cNvSpPr>
            <a:spLocks xmlns:a="http://schemas.openxmlformats.org/drawingml/2006/main" noGrp="1"/>
          </p:cNvSpPr>
          <p:nvPr/>
        </p:nvSpPr>
        <p:spPr>
          <a:xfrm xmlns:a="http://schemas.openxmlformats.org/drawingml/2006/main">
            <a:off x="1028700" y="7429500"/>
            <a:ext cx="5000625" cy="13620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625" b="0">
                <a:solidFill>
                  <a:srgbClr val="F4F0E9"/>
                </a:solidFill>
                <a:latin typeface="Arial"/>
                <a:ea typeface="Arial"/>
                <a:cs typeface="Arial"/>
              </a:rPr>
              <a:t>Cấu hình theo tài liệu doanh nghiệp và thiết bị tại chỗ.</a:t>
            </a:r>
          </a:p>
        </p:txBody>
      </p:sp>
      <p:sp>
        <p:nvSpPr>
          <p:cNvPr id="107" name="Tài liệu doanh nghiệp">
            <a:extLst xmlns:a="http://schemas.openxmlformats.org/drawingml/2006/main">
              <a:ext uri="{FF2B5EF4-FFF2-40B4-BE49-F238E27FC236}">
                <a16:creationId xmlns:a16="http://schemas.microsoft.com/office/drawing/2014/main" id="{83F9E5CB-0E30-42E2-B8EE-B52924042AB0}"/>
              </a:ext>
            </a:extLst>
          </p:cNvPr>
          <p:cNvSpPr>
            <a:spLocks xmlns:a="http://schemas.openxmlformats.org/drawingml/2006/main" noGrp="1"/>
          </p:cNvSpPr>
          <p:nvPr/>
        </p:nvSpPr>
        <p:spPr>
          <a:xfrm xmlns:a="http://schemas.openxmlformats.org/drawingml/2006/main">
            <a:off x="9144000" y="1304925"/>
            <a:ext cx="7905750" cy="7334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675" b="1">
                <a:solidFill>
                  <a:srgbClr val="E8C99A"/>
                </a:solidFill>
                <a:latin typeface="Arial"/>
                <a:ea typeface="Arial"/>
                <a:cs typeface="Arial"/>
              </a:rPr>
              <a:t>Tài liệu doanh nghiệp</a:t>
            </a:r>
          </a:p>
        </p:txBody>
      </p:sp>
      <p:sp>
        <p:nvSpPr>
          <p:cNvPr id="108" name="Giới thiệu, sản phẩm, chính sách và câu ">
            <a:extLst xmlns:a="http://schemas.openxmlformats.org/drawingml/2006/main">
              <a:ext uri="{FF2B5EF4-FFF2-40B4-BE49-F238E27FC236}">
                <a16:creationId xmlns:a16="http://schemas.microsoft.com/office/drawing/2014/main" id="{7A582AAD-C6E4-4081-A227-9204741C1979}"/>
              </a:ext>
            </a:extLst>
          </p:cNvPr>
          <p:cNvSpPr>
            <a:spLocks xmlns:a="http://schemas.openxmlformats.org/drawingml/2006/main" noGrp="1"/>
          </p:cNvSpPr>
          <p:nvPr/>
        </p:nvSpPr>
        <p:spPr>
          <a:xfrm xmlns:a="http://schemas.openxmlformats.org/drawingml/2006/main">
            <a:off x="9144000" y="2143125"/>
            <a:ext cx="8096250" cy="7715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325" b="0">
                <a:solidFill>
                  <a:srgbClr val="F4F0E9"/>
                </a:solidFill>
                <a:latin typeface="Arial"/>
                <a:ea typeface="Arial"/>
                <a:cs typeface="Arial"/>
              </a:rPr>
              <a:t>Giới thiệu, sản phẩm, chính sách và câu hỏi thường gặp</a:t>
            </a:r>
          </a:p>
        </p:txBody>
      </p:sp>
      <p:sp>
        <p:nvSpPr>
          <p:cNvPr id="109" name="Nội dung trình chiếu">
            <a:extLst xmlns:a="http://schemas.openxmlformats.org/drawingml/2006/main">
              <a:ext uri="{FF2B5EF4-FFF2-40B4-BE49-F238E27FC236}">
                <a16:creationId xmlns:a16="http://schemas.microsoft.com/office/drawing/2014/main" id="{96181744-2EF5-4EFF-BA70-8277E1F42B8F}"/>
              </a:ext>
            </a:extLst>
          </p:cNvPr>
          <p:cNvSpPr>
            <a:spLocks xmlns:a="http://schemas.openxmlformats.org/drawingml/2006/main" noGrp="1"/>
          </p:cNvSpPr>
          <p:nvPr/>
        </p:nvSpPr>
        <p:spPr>
          <a:xfrm xmlns:a="http://schemas.openxmlformats.org/drawingml/2006/main">
            <a:off x="9144000" y="3409950"/>
            <a:ext cx="7905750" cy="7334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675" b="1">
                <a:solidFill>
                  <a:srgbClr val="E8C99A"/>
                </a:solidFill>
                <a:latin typeface="Arial"/>
                <a:ea typeface="Arial"/>
                <a:cs typeface="Arial"/>
              </a:rPr>
              <a:t>Nội dung trình chiếu</a:t>
            </a:r>
          </a:p>
        </p:txBody>
      </p:sp>
      <p:sp>
        <p:nvSpPr>
          <p:cNvPr id="110" name="Video và nội dung thuyết minh đã lựa chọ">
            <a:extLst xmlns:a="http://schemas.openxmlformats.org/drawingml/2006/main">
              <a:ext uri="{FF2B5EF4-FFF2-40B4-BE49-F238E27FC236}">
                <a16:creationId xmlns:a16="http://schemas.microsoft.com/office/drawing/2014/main" id="{785FD43F-48B1-4149-80BD-58C738309221}"/>
              </a:ext>
            </a:extLst>
          </p:cNvPr>
          <p:cNvSpPr>
            <a:spLocks xmlns:a="http://schemas.openxmlformats.org/drawingml/2006/main" noGrp="1"/>
          </p:cNvSpPr>
          <p:nvPr/>
        </p:nvSpPr>
        <p:spPr>
          <a:xfrm xmlns:a="http://schemas.openxmlformats.org/drawingml/2006/main">
            <a:off x="9144000" y="4248150"/>
            <a:ext cx="8096250" cy="7715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475" b="0">
                <a:solidFill>
                  <a:srgbClr val="F4F0E9"/>
                </a:solidFill>
                <a:latin typeface="Arial"/>
                <a:ea typeface="Arial"/>
                <a:cs typeface="Arial"/>
              </a:rPr>
              <a:t>Video và nội dung thuyết minh đã lựa chọn</a:t>
            </a:r>
          </a:p>
        </p:txBody>
      </p:sp>
      <p:sp>
        <p:nvSpPr>
          <p:cNvPr id="111" name="Ngôn ngữ và thiết bị">
            <a:extLst xmlns:a="http://schemas.openxmlformats.org/drawingml/2006/main">
              <a:ext uri="{FF2B5EF4-FFF2-40B4-BE49-F238E27FC236}">
                <a16:creationId xmlns:a16="http://schemas.microsoft.com/office/drawing/2014/main" id="{0141C55E-2030-4448-B00E-16DD95C40316}"/>
              </a:ext>
            </a:extLst>
          </p:cNvPr>
          <p:cNvSpPr>
            <a:spLocks xmlns:a="http://schemas.openxmlformats.org/drawingml/2006/main" noGrp="1"/>
          </p:cNvSpPr>
          <p:nvPr/>
        </p:nvSpPr>
        <p:spPr>
          <a:xfrm xmlns:a="http://schemas.openxmlformats.org/drawingml/2006/main">
            <a:off x="9144000" y="5514975"/>
            <a:ext cx="7905750" cy="7334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675" b="1">
                <a:solidFill>
                  <a:srgbClr val="E8C99A"/>
                </a:solidFill>
                <a:latin typeface="Arial"/>
                <a:ea typeface="Arial"/>
                <a:cs typeface="Arial"/>
              </a:rPr>
              <a:t>Ngôn ngữ và thiết bị</a:t>
            </a:r>
          </a:p>
        </p:txBody>
      </p:sp>
      <p:sp>
        <p:nvSpPr>
          <p:cNvPr id="112" name="Ngôn ngữ, màn hình, micrô và kết nối mạn">
            <a:extLst xmlns:a="http://schemas.openxmlformats.org/drawingml/2006/main">
              <a:ext uri="{FF2B5EF4-FFF2-40B4-BE49-F238E27FC236}">
                <a16:creationId xmlns:a16="http://schemas.microsoft.com/office/drawing/2014/main" id="{B7A46B92-62D9-437D-AA74-D74DD03CB3EE}"/>
              </a:ext>
            </a:extLst>
          </p:cNvPr>
          <p:cNvSpPr>
            <a:spLocks xmlns:a="http://schemas.openxmlformats.org/drawingml/2006/main" noGrp="1"/>
          </p:cNvSpPr>
          <p:nvPr/>
        </p:nvSpPr>
        <p:spPr>
          <a:xfrm xmlns:a="http://schemas.openxmlformats.org/drawingml/2006/main">
            <a:off x="9144000" y="6353175"/>
            <a:ext cx="8096250" cy="7715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475" b="0">
                <a:solidFill>
                  <a:srgbClr val="F4F0E9"/>
                </a:solidFill>
                <a:latin typeface="Arial"/>
                <a:ea typeface="Arial"/>
                <a:cs typeface="Arial"/>
              </a:rPr>
              <a:t>Ngôn ngữ, màn hình, micrô và kết nối mạng</a:t>
            </a:r>
          </a:p>
        </p:txBody>
      </p:sp>
      <p:sp>
        <p:nvSpPr>
          <p:cNvPr id="113" name="Cập nhật tài liệu">
            <a:extLst xmlns:a="http://schemas.openxmlformats.org/drawingml/2006/main">
              <a:ext uri="{FF2B5EF4-FFF2-40B4-BE49-F238E27FC236}">
                <a16:creationId xmlns:a16="http://schemas.microsoft.com/office/drawing/2014/main" id="{59874180-0144-4CDC-9C06-46503F268313}"/>
              </a:ext>
            </a:extLst>
          </p:cNvPr>
          <p:cNvSpPr>
            <a:spLocks xmlns:a="http://schemas.openxmlformats.org/drawingml/2006/main" noGrp="1"/>
          </p:cNvSpPr>
          <p:nvPr/>
        </p:nvSpPr>
        <p:spPr>
          <a:xfrm xmlns:a="http://schemas.openxmlformats.org/drawingml/2006/main">
            <a:off x="9144000" y="7620000"/>
            <a:ext cx="7905750" cy="7334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675" b="1">
                <a:solidFill>
                  <a:srgbClr val="E8C99A"/>
                </a:solidFill>
                <a:latin typeface="Arial"/>
                <a:ea typeface="Arial"/>
                <a:cs typeface="Arial"/>
              </a:rPr>
              <a:t>Cập nhật tài liệu</a:t>
            </a:r>
          </a:p>
        </p:txBody>
      </p:sp>
      <p:sp>
        <p:nvSpPr>
          <p:cNvPr id="114" name="Phân công người cập nhật thông tin sản p">
            <a:extLst xmlns:a="http://schemas.openxmlformats.org/drawingml/2006/main">
              <a:ext uri="{FF2B5EF4-FFF2-40B4-BE49-F238E27FC236}">
                <a16:creationId xmlns:a16="http://schemas.microsoft.com/office/drawing/2014/main" id="{B3130B6F-38C0-4252-B2AA-194481ADDB3F}"/>
              </a:ext>
            </a:extLst>
          </p:cNvPr>
          <p:cNvSpPr>
            <a:spLocks xmlns:a="http://schemas.openxmlformats.org/drawingml/2006/main" noGrp="1"/>
          </p:cNvSpPr>
          <p:nvPr/>
        </p:nvSpPr>
        <p:spPr>
          <a:xfrm xmlns:a="http://schemas.openxmlformats.org/drawingml/2006/main">
            <a:off x="9144000" y="8458200"/>
            <a:ext cx="8096250" cy="7715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250" b="0">
                <a:solidFill>
                  <a:srgbClr val="F4F0E9"/>
                </a:solidFill>
                <a:latin typeface="Arial"/>
                <a:ea typeface="Arial"/>
                <a:cs typeface="Arial"/>
              </a:rPr>
              <a:t>Phân công người cập nhật thông tin sản phẩm và dịch vụ</a:t>
            </a:r>
          </a:p>
        </p:txBody>
      </p:sp>
    </p:spTree>
    <p:extLst>
      <p:ext uri="{BB962C8B-B14F-4D97-AF65-F5344CB8AC3E}">
        <p14:creationId xmlns:p14="http://schemas.microsoft.com/office/powerpoint/2010/main" val="1211925628"/>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1" name="KeyAI visual 101"/>
          <p:cNvPicPr>
            <a:picLocks xmlns:a="http://schemas.openxmlformats.org/drawingml/2006/main" noChangeAspect="1"/>
          </p:cNvPicPr>
          <p:nvPr/>
        </p:nvPicPr>
        <p:blipFill>
          <a:blip xmlns:r="http://schemas.openxmlformats.org/officeDocument/2006/relationships" xmlns:a="http://schemas.openxmlformats.org/drawingml/2006/main" r:embed="R74ff5bd590db4ee4"/>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KeyAI">
            <a:extLst xmlns:a="http://schemas.openxmlformats.org/drawingml/2006/main">
              <a:ext uri="{FF2B5EF4-FFF2-40B4-BE49-F238E27FC236}">
                <a16:creationId xmlns:a16="http://schemas.microsoft.com/office/drawing/2014/main" id="{E2129189-5ADC-4D86-9DA3-E17BDF2293B1}"/>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KeyAI</a:t>
            </a:r>
          </a:p>
        </p:txBody>
      </p:sp>
      <p:pic>
        <p:nvPicPr>
          <p:cNvPr id="113" name="KeyAI visual 103"/>
          <p:cNvPicPr>
            <a:picLocks xmlns:a="http://schemas.openxmlformats.org/drawingml/2006/main" noChangeAspect="1"/>
          </p:cNvPicPr>
          <p:nvPr/>
        </p:nvPicPr>
        <p:blipFill>
          <a:blip xmlns:r="http://schemas.openxmlformats.org/officeDocument/2006/relationships" xmlns:a="http://schemas.openxmlformats.org/drawingml/2006/main" r:embed="R1c955bd1f2b8460a"/>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19">
            <a:extLst xmlns:a="http://schemas.openxmlformats.org/drawingml/2006/main">
              <a:ext uri="{FF2B5EF4-FFF2-40B4-BE49-F238E27FC236}">
                <a16:creationId xmlns:a16="http://schemas.microsoft.com/office/drawing/2014/main" id="{547834EA-95F3-44FE-B652-85611575EAF5}"/>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19</a:t>
            </a:r>
          </a:p>
        </p:txBody>
      </p:sp>
      <p:sp>
        <p:nvSpPr>
          <p:cNvPr id="105" name="AI phiên dịch giọng nói thời gian thực">
            <a:extLst xmlns:a="http://schemas.openxmlformats.org/drawingml/2006/main">
              <a:ext uri="{FF2B5EF4-FFF2-40B4-BE49-F238E27FC236}">
                <a16:creationId xmlns:a16="http://schemas.microsoft.com/office/drawing/2014/main" id="{9576D392-A84D-4492-8C3B-4C491638605E}"/>
              </a:ext>
            </a:extLst>
          </p:cNvPr>
          <p:cNvSpPr>
            <a:spLocks xmlns:a="http://schemas.openxmlformats.org/drawingml/2006/main" noGrp="1"/>
          </p:cNvSpPr>
          <p:nvPr/>
        </p:nvSpPr>
        <p:spPr>
          <a:xfrm xmlns:a="http://schemas.openxmlformats.org/drawingml/2006/main">
            <a:off x="1028700" y="2676525"/>
            <a:ext cx="16287750" cy="13239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6525" b="1">
                <a:solidFill>
                  <a:srgbClr val="E8C99A"/>
                </a:solidFill>
                <a:latin typeface="Arial"/>
                <a:ea typeface="Arial"/>
                <a:cs typeface="Arial"/>
              </a:rPr>
              <a:t>AI phiên dịch giọng nói thời gian thực</a:t>
            </a:r>
          </a:p>
        </p:txBody>
      </p:sp>
      <p:sp>
        <p:nvSpPr>
          <p:cNvPr id="106" name="Tư vấn giọng nói và nhân vật số thuyết m">
            <a:extLst xmlns:a="http://schemas.openxmlformats.org/drawingml/2006/main">
              <a:ext uri="{FF2B5EF4-FFF2-40B4-BE49-F238E27FC236}">
                <a16:creationId xmlns:a16="http://schemas.microsoft.com/office/drawing/2014/main" id="{61A995F2-9094-465F-BC93-02D440062711}"/>
              </a:ext>
            </a:extLst>
          </p:cNvPr>
          <p:cNvSpPr>
            <a:spLocks xmlns:a="http://schemas.openxmlformats.org/drawingml/2006/main" noGrp="1"/>
          </p:cNvSpPr>
          <p:nvPr/>
        </p:nvSpPr>
        <p:spPr>
          <a:xfrm xmlns:a="http://schemas.openxmlformats.org/drawingml/2006/main">
            <a:off x="1028700" y="4371975"/>
            <a:ext cx="16287750" cy="12382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5550" b="1">
                <a:solidFill>
                  <a:srgbClr val="F4F0E9"/>
                </a:solidFill>
                <a:latin typeface="Arial"/>
                <a:ea typeface="Arial"/>
                <a:cs typeface="Arial"/>
              </a:rPr>
              <a:t>Tư vấn giọng nói và nhân vật số thuyết minh</a:t>
            </a:r>
          </a:p>
        </p:txBody>
      </p:sp>
      <p:sp>
        <p:nvSpPr>
          <p:cNvPr id="107" name="Giúp khách hiểu doanh nghiệp, hỏi về sản">
            <a:extLst xmlns:a="http://schemas.openxmlformats.org/drawingml/2006/main">
              <a:ext uri="{FF2B5EF4-FFF2-40B4-BE49-F238E27FC236}">
                <a16:creationId xmlns:a16="http://schemas.microsoft.com/office/drawing/2014/main" id="{6654DAAD-D4BB-49D2-8A0C-6A896AF2F5E2}"/>
              </a:ext>
            </a:extLst>
          </p:cNvPr>
          <p:cNvSpPr>
            <a:spLocks xmlns:a="http://schemas.openxmlformats.org/drawingml/2006/main" noGrp="1"/>
          </p:cNvSpPr>
          <p:nvPr/>
        </p:nvSpPr>
        <p:spPr>
          <a:xfrm xmlns:a="http://schemas.openxmlformats.org/drawingml/2006/main">
            <a:off x="1028700" y="6705600"/>
            <a:ext cx="16097250" cy="9048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850" b="0">
                <a:solidFill>
                  <a:srgbClr val="C8C0B6"/>
                </a:solidFill>
                <a:latin typeface="Arial"/>
                <a:ea typeface="Arial"/>
                <a:cs typeface="Arial"/>
              </a:rPr>
              <a:t>Giúp khách hiểu doanh nghiệp, hỏi về sản phẩm và giao tiếp bằng ngôn ngữ quen thuộc.</a:t>
            </a:r>
          </a:p>
        </p:txBody>
      </p:sp>
      <p:sp>
        <p:nvSpPr>
          <p:cNvPr id="108" name="Công ty Công nghệ Kaiyun">
            <a:extLst xmlns:a="http://schemas.openxmlformats.org/drawingml/2006/main">
              <a:ext uri="{FF2B5EF4-FFF2-40B4-BE49-F238E27FC236}">
                <a16:creationId xmlns:a16="http://schemas.microsoft.com/office/drawing/2014/main" id="{86306BE0-7283-4A3C-8ABB-F18D81FA1F55}"/>
              </a:ext>
            </a:extLst>
          </p:cNvPr>
          <p:cNvSpPr>
            <a:spLocks xmlns:a="http://schemas.openxmlformats.org/drawingml/2006/main" noGrp="1"/>
          </p:cNvSpPr>
          <p:nvPr/>
        </p:nvSpPr>
        <p:spPr>
          <a:xfrm xmlns:a="http://schemas.openxmlformats.org/drawingml/2006/main">
            <a:off x="1028700" y="8524875"/>
            <a:ext cx="13335000" cy="7239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375" b="1">
                <a:solidFill>
                  <a:srgbClr val="E8C99A"/>
                </a:solidFill>
                <a:latin typeface="Arial"/>
                <a:ea typeface="Arial"/>
                <a:cs typeface="Arial"/>
              </a:rPr>
              <a:t>Công ty Công nghệ Kaiyun</a:t>
            </a:r>
          </a:p>
        </p:txBody>
      </p:sp>
    </p:spTree>
    <p:extLst>
      <p:ext uri="{BB962C8B-B14F-4D97-AF65-F5344CB8AC3E}">
        <p14:creationId xmlns:p14="http://schemas.microsoft.com/office/powerpoint/2010/main" val="620466129"/>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pic>
        <p:nvPicPr>
          <p:cNvPr id="112" name="KeyAI visual 101"/>
          <p:cNvPicPr>
            <a:picLocks xmlns:a="http://schemas.openxmlformats.org/drawingml/2006/main" noChangeAspect="1"/>
          </p:cNvPicPr>
          <p:nvPr/>
        </p:nvPicPr>
        <p:blipFill>
          <a:blip xmlns:r="http://schemas.openxmlformats.org/officeDocument/2006/relationships" xmlns:a="http://schemas.openxmlformats.org/drawingml/2006/main" r:embed="Rccba1e3f407f4d8f"/>
          <a:stretch xmlns:a="http://schemas.openxmlformats.org/drawingml/2006/main">
            <a:fillRect l="0" t="0" r="0" b="0"/>
          </a:stretch>
        </p:blipFill>
        <p:spPr>
          <a:xfrm xmlns:a="http://schemas.openxmlformats.org/drawingml/2006/main">
            <a:off x="4859" y="0"/>
            <a:ext cx="18278283" cy="10287000"/>
          </a:xfrm>
          <a:prstGeom xmlns:a="http://schemas.openxmlformats.org/drawingml/2006/main" prst="rect">
            <a:avLst/>
          </a:prstGeom>
        </p:spPr>
      </p:pic>
      <p:sp>
        <p:nvSpPr>
          <p:cNvPr id="102" name="NGUỒN THIẾT KẾ VÀ HÌNH ẢNH">
            <a:extLst xmlns:a="http://schemas.openxmlformats.org/drawingml/2006/main">
              <a:ext uri="{FF2B5EF4-FFF2-40B4-BE49-F238E27FC236}">
                <a16:creationId xmlns:a16="http://schemas.microsoft.com/office/drawing/2014/main" id="{F7598F98-519A-4E82-9B0A-BD78C94DABA2}"/>
              </a:ext>
            </a:extLst>
          </p:cNvPr>
          <p:cNvSpPr>
            <a:spLocks xmlns:a="http://schemas.openxmlformats.org/drawingml/2006/main" noGrp="1"/>
          </p:cNvSpPr>
          <p:nvPr/>
        </p:nvSpPr>
        <p:spPr>
          <a:xfrm xmlns:a="http://schemas.openxmlformats.org/drawingml/2006/main">
            <a:off x="1028700" y="409575"/>
            <a:ext cx="13049250" cy="4000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875" b="0">
                <a:solidFill>
                  <a:srgbClr val="E8C99A"/>
                </a:solidFill>
                <a:latin typeface="Arial"/>
                <a:ea typeface="Arial"/>
                <a:cs typeface="Arial"/>
              </a:rPr>
              <a:t>NGUỒN THIẾT KẾ VÀ HÌNH ẢNH</a:t>
            </a:r>
          </a:p>
        </p:txBody>
      </p:sp>
      <p:pic>
        <p:nvPicPr>
          <p:cNvPr id="114" name="KeyAI visual 103"/>
          <p:cNvPicPr>
            <a:picLocks xmlns:a="http://schemas.openxmlformats.org/drawingml/2006/main" noChangeAspect="1"/>
          </p:cNvPicPr>
          <p:nvPr/>
        </p:nvPicPr>
        <p:blipFill>
          <a:blip xmlns:r="http://schemas.openxmlformats.org/officeDocument/2006/relationships" xmlns:a="http://schemas.openxmlformats.org/drawingml/2006/main" r:embed="R80e0d9acb3c946c7"/>
          <a:srcRect xmlns:a="http://schemas.openxmlformats.org/drawingml/2006/main" l="42500" t="11800" r="42000" b="77000"/>
          <a:stretch xmlns:a="http://schemas.openxmlformats.org/drawingml/2006/main">
            <a:fillRect l="0" t="0" r="0" b="0"/>
          </a:stretch>
        </p:blipFill>
        <p:spPr>
          <a:xfrm xmlns:a="http://schemas.openxmlformats.org/drawingml/2006/main">
            <a:off x="15716250" y="266700"/>
            <a:ext cx="1666875" cy="619125"/>
          </a:xfrm>
          <a:prstGeom xmlns:a="http://schemas.openxmlformats.org/drawingml/2006/main" prst="rect">
            <a:avLst/>
          </a:prstGeom>
        </p:spPr>
      </p:pic>
      <p:sp>
        <p:nvSpPr>
          <p:cNvPr id="104" name="Text 20">
            <a:extLst xmlns:a="http://schemas.openxmlformats.org/drawingml/2006/main">
              <a:ext uri="{FF2B5EF4-FFF2-40B4-BE49-F238E27FC236}">
                <a16:creationId xmlns:a16="http://schemas.microsoft.com/office/drawing/2014/main" id="{E968DFCB-3A3D-418F-9F2A-A0E827289066}"/>
              </a:ext>
            </a:extLst>
          </p:cNvPr>
          <p:cNvSpPr>
            <a:spLocks xmlns:a="http://schemas.openxmlformats.org/drawingml/2006/main" noGrp="1"/>
          </p:cNvSpPr>
          <p:nvPr/>
        </p:nvSpPr>
        <p:spPr>
          <a:xfrm xmlns:a="http://schemas.openxmlformats.org/drawingml/2006/main">
            <a:off x="16954500" y="9572625"/>
            <a:ext cx="428625" cy="3619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1650" b="0">
                <a:solidFill>
                  <a:srgbClr val="C8C0B6"/>
                </a:solidFill>
                <a:latin typeface="Microsoft YaHei"/>
                <a:ea typeface="Microsoft YaHei"/>
                <a:cs typeface="Microsoft YaHei"/>
              </a:rPr>
              <a:t>20</a:t>
            </a:r>
          </a:p>
        </p:txBody>
      </p:sp>
      <p:sp>
        <p:nvSpPr>
          <p:cNvPr id="105" name="Thông tin thiết kế và hình ảnh">
            <a:extLst xmlns:a="http://schemas.openxmlformats.org/drawingml/2006/main">
              <a:ext uri="{FF2B5EF4-FFF2-40B4-BE49-F238E27FC236}">
                <a16:creationId xmlns:a16="http://schemas.microsoft.com/office/drawing/2014/main" id="{C8A49DFE-4F14-450E-AD41-651F24E9A3A7}"/>
              </a:ext>
            </a:extLst>
          </p:cNvPr>
          <p:cNvSpPr>
            <a:spLocks xmlns:a="http://schemas.openxmlformats.org/drawingml/2006/main" noGrp="1"/>
          </p:cNvSpPr>
          <p:nvPr/>
        </p:nvSpPr>
        <p:spPr>
          <a:xfrm xmlns:a="http://schemas.openxmlformats.org/drawingml/2006/main">
            <a:off x="1028700" y="1257300"/>
            <a:ext cx="16192500" cy="10953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5700" b="1">
                <a:solidFill>
                  <a:srgbClr val="E8C99A"/>
                </a:solidFill>
                <a:latin typeface="Arial"/>
                <a:ea typeface="Arial"/>
                <a:cs typeface="Arial"/>
              </a:rPr>
              <a:t>Thông tin thiết kế và hình ảnh</a:t>
            </a:r>
          </a:p>
        </p:txBody>
      </p:sp>
      <p:sp>
        <p:nvSpPr>
          <p:cNvPr id="106" name="Bố cục mẫu">
            <a:extLst xmlns:a="http://schemas.openxmlformats.org/drawingml/2006/main">
              <a:ext uri="{FF2B5EF4-FFF2-40B4-BE49-F238E27FC236}">
                <a16:creationId xmlns:a16="http://schemas.microsoft.com/office/drawing/2014/main" id="{F3575D93-9E12-4FF1-A6E7-D4F57451C2AD}"/>
              </a:ext>
            </a:extLst>
          </p:cNvPr>
          <p:cNvSpPr>
            <a:spLocks xmlns:a="http://schemas.openxmlformats.org/drawingml/2006/main" noGrp="1"/>
          </p:cNvSpPr>
          <p:nvPr/>
        </p:nvSpPr>
        <p:spPr>
          <a:xfrm xmlns:a="http://schemas.openxmlformats.org/drawingml/2006/main">
            <a:off x="1028700" y="3324225"/>
            <a:ext cx="4762500" cy="72390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3600" b="1">
                <a:solidFill>
                  <a:srgbClr val="E8C99A"/>
                </a:solidFill>
                <a:latin typeface="Arial"/>
                <a:ea typeface="Arial"/>
                <a:cs typeface="Arial"/>
              </a:rPr>
              <a:t>Bố cục mẫu</a:t>
            </a:r>
          </a:p>
        </p:txBody>
      </p:sp>
      <p:sp>
        <p:nvSpPr>
          <p:cNvPr id="107" name="SlidesCarnival&#10;Mẫu thuyết trình tư vấn c">
            <a:extLst xmlns:a="http://schemas.openxmlformats.org/drawingml/2006/main">
              <a:ext uri="{FF2B5EF4-FFF2-40B4-BE49-F238E27FC236}">
                <a16:creationId xmlns:a16="http://schemas.microsoft.com/office/drawing/2014/main" id="{30271E07-7E04-45E3-B705-8DE1B92625A9}"/>
              </a:ext>
            </a:extLst>
          </p:cNvPr>
          <p:cNvSpPr>
            <a:spLocks xmlns:a="http://schemas.openxmlformats.org/drawingml/2006/main" noGrp="1"/>
          </p:cNvSpPr>
          <p:nvPr/>
        </p:nvSpPr>
        <p:spPr>
          <a:xfrm xmlns:a="http://schemas.openxmlformats.org/drawingml/2006/main">
            <a:off x="1028700" y="4438650"/>
            <a:ext cx="16097250" cy="134302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925" b="0">
                <a:solidFill>
                  <a:srgbClr val="F4F0E9"/>
                </a:solidFill>
                <a:latin typeface="Arial"/>
                <a:ea typeface="Arial"/>
                <a:cs typeface="Arial"/>
              </a:rPr>
              <a:t>SlidesCarnival</a:t>
            </a:r>
          </a:p>
          <a:p xmlns:a="http://schemas.openxmlformats.org/drawingml/2006/main">
            <a:pPr algn="l">
              <a:lnSpc>
                <a:spcPct val="115000"/>
              </a:lnSpc>
              <a:buNone/>
            </a:pPr>
            <a:r>
              <a:rPr sz="2925" b="0">
                <a:solidFill>
                  <a:srgbClr val="F4F0E9"/>
                </a:solidFill>
                <a:latin typeface="Arial"/>
                <a:ea typeface="Arial"/>
                <a:cs typeface="Arial"/>
              </a:rPr>
              <a:t>Mẫu thuyết trình tư vấn công ty phần mềm, phong cách tối giản chuyển sắc</a:t>
            </a:r>
          </a:p>
        </p:txBody>
      </p:sp>
      <p:sp>
        <p:nvSpPr>
          <p:cNvPr id="108" name="Thương hiệu KeyAI và giao diện: Công ty ">
            <a:extLst xmlns:a="http://schemas.openxmlformats.org/drawingml/2006/main">
              <a:ext uri="{FF2B5EF4-FFF2-40B4-BE49-F238E27FC236}">
                <a16:creationId xmlns:a16="http://schemas.microsoft.com/office/drawing/2014/main" id="{083B844B-6871-4694-AB13-DDD2E29F1B3B}"/>
              </a:ext>
            </a:extLst>
          </p:cNvPr>
          <p:cNvSpPr>
            <a:spLocks xmlns:a="http://schemas.openxmlformats.org/drawingml/2006/main" noGrp="1"/>
          </p:cNvSpPr>
          <p:nvPr/>
        </p:nvSpPr>
        <p:spPr>
          <a:xfrm xmlns:a="http://schemas.openxmlformats.org/drawingml/2006/main">
            <a:off x="1028700" y="6581775"/>
            <a:ext cx="16097250" cy="666750"/>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625" b="0">
                <a:solidFill>
                  <a:srgbClr val="F4F0E9"/>
                </a:solidFill>
                <a:latin typeface="Arial"/>
                <a:ea typeface="Arial"/>
                <a:cs typeface="Arial"/>
              </a:rPr>
              <a:t>Thương hiệu KeyAI và giao diện: Công ty Công nghệ Kaiyun</a:t>
            </a:r>
          </a:p>
        </p:txBody>
      </p:sp>
      <p:sp>
        <p:nvSpPr>
          <p:cNvPr id="109" name="Hình minh họa ứng dụng do AI tạo. Tên tổ">
            <a:extLst xmlns:a="http://schemas.openxmlformats.org/drawingml/2006/main">
              <a:ext uri="{FF2B5EF4-FFF2-40B4-BE49-F238E27FC236}">
                <a16:creationId xmlns:a16="http://schemas.microsoft.com/office/drawing/2014/main" id="{92D23DC1-FB10-4D52-B046-0AACA6BE3BE5}"/>
              </a:ext>
            </a:extLst>
          </p:cNvPr>
          <p:cNvSpPr>
            <a:spLocks xmlns:a="http://schemas.openxmlformats.org/drawingml/2006/main" noGrp="1"/>
          </p:cNvSpPr>
          <p:nvPr/>
        </p:nvSpPr>
        <p:spPr>
          <a:xfrm xmlns:a="http://schemas.openxmlformats.org/drawingml/2006/main">
            <a:off x="1028700" y="7572375"/>
            <a:ext cx="16097250" cy="714375"/>
          </a:xfrm>
          <a:prstGeom xmlns:a="http://schemas.openxmlformats.org/drawingml/2006/main" prst="rect">
            <a:avLst/>
          </a:prstGeom>
          <a:noFill xmlns:a="http://schemas.openxmlformats.org/drawingml/2006/main"/>
        </p:spPr>
        <p:txBody>
          <a:bodyPr xmlns:a="http://schemas.openxmlformats.org/drawingml/2006/main" wrap="square" lIns="0" tIns="0" rIns="0" bIns="0" anchor="t">
            <a:noAutofit/>
          </a:bodyPr>
          <a:lstStyle xmlns:a="http://schemas.openxmlformats.org/drawingml/2006/main"/>
          <a:p xmlns:a="http://schemas.openxmlformats.org/drawingml/2006/main">
            <a:pPr algn="l">
              <a:lnSpc>
                <a:spcPct val="115000"/>
              </a:lnSpc>
              <a:buNone/>
            </a:pPr>
            <a:r>
              <a:rPr sz="2625" b="0">
                <a:solidFill>
                  <a:srgbClr val="C8C0B6"/>
                </a:solidFill>
                <a:latin typeface="Arial"/>
                <a:ea typeface="Arial"/>
                <a:cs typeface="Arial"/>
              </a:rPr>
              <a:t>Hình minh họa ứng dụng do AI tạo. Tên tổ chức chỉ là ví dụ.</a:t>
            </a:r>
          </a:p>
        </p:txBody>
      </p:sp>
    </p:spTree>
    <p:extLst>
      <p:ext uri="{BB962C8B-B14F-4D97-AF65-F5344CB8AC3E}">
        <p14:creationId xmlns:p14="http://schemas.microsoft.com/office/powerpoint/2010/main" val="257458887"/>
      </p:ext>
    </p:extLst>
  </p:cSld>
</p:sld>
</file>

<file path=ppt/theme/theme1.xml><?xml version="1.0" encoding="utf-8"?>
<a:theme xmlns:a="http://schemas.openxmlformats.org/drawingml/2006/main" name="Gradient Minimal">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solidFill>
            <a:schemeClr val="phClr">
              <a:shade val="95000"/>
              <a:satMod val="105000"/>
            </a:schemeClr>
          </a:solidFill>
          <a:prstDash val="solid"/>
        </a:ln>
        <a:ln w="25400">
          <a:solidFill>
            <a:schemeClr val="phClr"/>
          </a:solidFill>
          <a:prstDash val="solid"/>
        </a:ln>
        <a:ln w="38100">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2026-09-07T06:16:00.6220000Z</dcterms:created>
  <dcterms:modified xsi:type="dcterms:W3CDTF">2026-09-07T06:16:00.6220000Z</dcterms:modified>
</coreProperties>
</file>